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2"/>
  </p:notesMasterIdLst>
  <p:sldIdLst>
    <p:sldId id="641" r:id="rId2"/>
    <p:sldId id="787" r:id="rId3"/>
    <p:sldId id="264" r:id="rId4"/>
    <p:sldId id="780" r:id="rId5"/>
    <p:sldId id="774" r:id="rId6"/>
    <p:sldId id="781" r:id="rId7"/>
    <p:sldId id="782" r:id="rId8"/>
    <p:sldId id="783" r:id="rId9"/>
    <p:sldId id="791" r:id="rId10"/>
    <p:sldId id="784" r:id="rId11"/>
    <p:sldId id="785" r:id="rId12"/>
    <p:sldId id="786" r:id="rId13"/>
    <p:sldId id="292" r:id="rId14"/>
    <p:sldId id="788" r:id="rId15"/>
    <p:sldId id="789" r:id="rId16"/>
    <p:sldId id="790" r:id="rId17"/>
    <p:sldId id="779" r:id="rId18"/>
    <p:sldId id="747" r:id="rId19"/>
    <p:sldId id="792" r:id="rId20"/>
    <p:sldId id="770" r:id="rId21"/>
  </p:sldIdLst>
  <p:sldSz cx="12192000" cy="6858000"/>
  <p:notesSz cx="6985000" cy="9283700"/>
  <p:embeddedFontLst>
    <p:embeddedFont>
      <p:font typeface="Maiandra GD" panose="020E0502030308020204" pitchFamily="34" charset="0"/>
      <p:regular r:id="rId23"/>
    </p:embeddedFont>
    <p:embeddedFont>
      <p:font typeface="Overlock" panose="020B0604020202020204" charset="0"/>
      <p:regular r:id="rId24"/>
      <p:bold r:id="rId25"/>
      <p:italic r:id="rId26"/>
      <p:boldItalic r:id="rId27"/>
    </p:embeddedFont>
    <p:embeddedFont>
      <p:font typeface="Corbel" panose="020B0503020204020204" pitchFamily="34" charset="0"/>
      <p:regular r:id="rId28"/>
      <p:bold r:id="rId29"/>
      <p:italic r:id="rId30"/>
      <p:boldItalic r:id="rId31"/>
    </p:embeddedFont>
    <p:embeddedFont>
      <p:font typeface="Yu Mincho" panose="02020400000000000000" pitchFamily="18" charset="-128"/>
      <p:regular r:id="rId32"/>
    </p:embeddedFont>
    <p:embeddedFont>
      <p:font typeface="Calibri" panose="020F0502020204030204" pitchFamily="3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301509E-A3FC-4BAF-8D58-B4FB2F34B410}" styleName="Table_0">
    <a:wholeTbl>
      <a:tcTxStyle b="off" i="off">
        <a:font>
          <a:latin typeface="Corbel"/>
          <a:ea typeface="Corbel"/>
          <a:cs typeface="Corbe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CF0E7"/>
          </a:solidFill>
        </a:fill>
      </a:tcStyle>
    </a:wholeTbl>
    <a:band1H>
      <a:tcStyle>
        <a:tcBdr/>
        <a:fill>
          <a:solidFill>
            <a:srgbClr val="F9DFCC"/>
          </a:solidFill>
        </a:fill>
      </a:tcStyle>
    </a:band1H>
    <a:band2H>
      <a:tcStyle>
        <a:tcBdr/>
        <a:fill>
          <a:solidFill>
            <a:srgbClr val="F9DFCC"/>
          </a:solidFill>
        </a:fill>
      </a:tcStyle>
    </a:band2H>
    <a:band1V>
      <a:tcStyle>
        <a:tcBdr/>
        <a:fill>
          <a:solidFill>
            <a:srgbClr val="F9DFCC"/>
          </a:solidFill>
        </a:fill>
      </a:tcStyle>
    </a:band1V>
    <a:band2V>
      <a:tcStyle>
        <a:tcBdr/>
        <a:fill>
          <a:solidFill>
            <a:srgbClr val="F9DFCC"/>
          </a:solidFill>
        </a:fill>
      </a:tcStyle>
    </a:band2V>
    <a:lastCol>
      <a:tcTxStyle b="on" i="off">
        <a:font>
          <a:latin typeface="Corbel"/>
          <a:ea typeface="Corbel"/>
          <a:cs typeface="Corbel"/>
        </a:font>
        <a:schemeClr val="lt1"/>
      </a:tcTxStyle>
      <a:tcStyle>
        <a:tcBdr/>
        <a:fill>
          <a:solidFill>
            <a:schemeClr val="accent1"/>
          </a:solidFill>
        </a:fill>
      </a:tcStyle>
    </a:lastCol>
    <a:firstCol>
      <a:tcTxStyle b="on" i="off">
        <a:font>
          <a:latin typeface="Corbel"/>
          <a:ea typeface="Corbel"/>
          <a:cs typeface="Corbel"/>
        </a:font>
        <a:schemeClr val="lt1"/>
      </a:tcTxStyle>
      <a:tcStyle>
        <a:tcBdr/>
        <a:fill>
          <a:solidFill>
            <a:schemeClr val="accent1"/>
          </a:solidFill>
        </a:fill>
      </a:tcStyle>
    </a:firstCol>
    <a:lastRow>
      <a:tcTxStyle b="on" i="off">
        <a:font>
          <a:latin typeface="Corbel"/>
          <a:ea typeface="Corbel"/>
          <a:cs typeface="Corbe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Style>
        <a:tcBdr>
          <a:top>
            <a:ln w="38100" cap="flat" cmpd="sng">
              <a:solidFill>
                <a:schemeClr val="lt1"/>
              </a:solidFill>
              <a:prstDash val="solid"/>
              <a:round/>
              <a:headEnd type="none" w="sm" len="sm"/>
              <a:tailEnd type="none" w="sm" len="sm"/>
            </a:ln>
          </a:top>
        </a:tcBdr>
        <a:fill>
          <a:solidFill>
            <a:schemeClr val="accent1"/>
          </a:solidFill>
        </a:fill>
      </a:tcStyle>
    </a:seCell>
    <a:swCell>
      <a:tcStyle>
        <a:tcBdr>
          <a:top>
            <a:ln w="38100" cap="flat" cmpd="sng">
              <a:solidFill>
                <a:schemeClr val="lt1"/>
              </a:solidFill>
              <a:prstDash val="solid"/>
              <a:round/>
              <a:headEnd type="none" w="sm" len="sm"/>
              <a:tailEnd type="none" w="sm" len="sm"/>
            </a:ln>
          </a:top>
        </a:tcBdr>
        <a:fill>
          <a:solidFill>
            <a:schemeClr val="accent1"/>
          </a:solidFill>
        </a:fill>
      </a:tcStyle>
    </a:swCell>
    <a:firstRow>
      <a:tcTxStyle b="on" i="off">
        <a:font>
          <a:latin typeface="Corbel"/>
          <a:ea typeface="Corbel"/>
          <a:cs typeface="Corbe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Style>
        <a:tcBdr>
          <a:bottom>
            <a:ln w="38100" cap="flat" cmpd="sng">
              <a:solidFill>
                <a:schemeClr val="lt1"/>
              </a:solidFill>
              <a:prstDash val="solid"/>
              <a:round/>
              <a:headEnd type="none" w="sm" len="sm"/>
              <a:tailEnd type="none" w="sm" len="sm"/>
            </a:ln>
          </a:bottom>
        </a:tcBdr>
        <a:fill>
          <a:solidFill>
            <a:schemeClr val="accent1"/>
          </a:solidFill>
        </a:fill>
      </a:tcStyle>
    </a:neCell>
    <a:nwCell>
      <a:tcStyle>
        <a:tcBdr>
          <a:bottom>
            <a:ln w="38100" cap="flat" cmpd="sng">
              <a:solidFill>
                <a:schemeClr val="lt1"/>
              </a:solidFill>
              <a:prstDash val="solid"/>
              <a:round/>
              <a:headEnd type="none" w="sm" len="sm"/>
              <a:tailEnd type="none" w="sm" len="sm"/>
            </a:ln>
          </a:bottom>
        </a:tcBdr>
        <a:fill>
          <a:solidFill>
            <a:schemeClr val="accent1"/>
          </a:solidFill>
        </a:fill>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92" d="100"/>
          <a:sy n="92" d="100"/>
        </p:scale>
        <p:origin x="91" y="91"/>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881624-047E-4A94-BD18-FCF36396378B}" type="doc">
      <dgm:prSet loTypeId="urn:microsoft.com/office/officeart/2005/8/layout/process4" loCatId="process" qsTypeId="urn:microsoft.com/office/officeart/2005/8/quickstyle/simple1" qsCatId="simple" csTypeId="urn:microsoft.com/office/officeart/2005/8/colors/colorful5" csCatId="colorful" phldr="1"/>
      <dgm:spPr/>
      <dgm:t>
        <a:bodyPr/>
        <a:lstStyle/>
        <a:p>
          <a:endParaRPr lang="en-US"/>
        </a:p>
      </dgm:t>
    </dgm:pt>
    <dgm:pt modelId="{EDCFB8F0-62D2-4E8D-A4BC-0CF46A762232}">
      <dgm:prSet phldrT="[Text]"/>
      <dgm:spPr/>
      <dgm:t>
        <a:bodyPr/>
        <a:lstStyle/>
        <a:p>
          <a:r>
            <a:rPr kumimoji="0" lang="en-US" b="1" i="0" u="none" strike="noStrike" cap="none" spc="0" normalizeH="0" baseline="0" noProof="0">
              <a:ln/>
              <a:effectLst/>
              <a:uLnTx/>
              <a:uFillTx/>
              <a:latin typeface="Maiandra GD" panose="020E0502030308020204" pitchFamily="34" charset="0"/>
              <a:ea typeface="Yu Mincho"/>
              <a:cs typeface="Times New Roman" panose="02020603050405020304" pitchFamily="18" charset="0"/>
            </a:rPr>
            <a:t>Duty</a:t>
          </a:r>
          <a:r>
            <a:rPr kumimoji="0" lang="en-US" b="1" i="0" u="none" strike="noStrike" cap="none" spc="-15" normalizeH="0" baseline="0" noProof="0">
              <a:ln/>
              <a:effectLst/>
              <a:uLnTx/>
              <a:uFillTx/>
              <a:latin typeface="Maiandra GD" panose="020E0502030308020204" pitchFamily="34" charset="0"/>
              <a:ea typeface="Yu Mincho"/>
              <a:cs typeface="Times New Roman" panose="02020603050405020304" pitchFamily="18" charset="0"/>
            </a:rPr>
            <a:t> </a:t>
          </a:r>
          <a:r>
            <a:rPr lang="en-US" b="1">
              <a:latin typeface="Maiandra GD" panose="020E0502030308020204" pitchFamily="34" charset="0"/>
              <a:ea typeface="Yu Mincho"/>
              <a:cs typeface="Times New Roman" panose="02020603050405020304" pitchFamily="18" charset="0"/>
            </a:rPr>
            <a:t>o</a:t>
          </a:r>
          <a:r>
            <a:rPr kumimoji="0" lang="en-US" b="1" i="0" u="none" strike="noStrike" cap="none" spc="0" normalizeH="0" baseline="0" noProof="0">
              <a:ln/>
              <a:effectLst/>
              <a:uLnTx/>
              <a:uFillTx/>
              <a:latin typeface="Maiandra GD" panose="020E0502030308020204" pitchFamily="34" charset="0"/>
              <a:ea typeface="Yu Mincho"/>
              <a:cs typeface="Times New Roman" panose="02020603050405020304" pitchFamily="18" charset="0"/>
            </a:rPr>
            <a:t>f</a:t>
          </a:r>
          <a:r>
            <a:rPr kumimoji="0" lang="en-US" b="1" i="0" u="none" strike="noStrike" cap="none" spc="10" normalizeH="0" baseline="0" noProof="0">
              <a:ln/>
              <a:effectLst/>
              <a:uLnTx/>
              <a:uFillTx/>
              <a:latin typeface="Maiandra GD" panose="020E0502030308020204" pitchFamily="34" charset="0"/>
              <a:ea typeface="Yu Mincho"/>
              <a:cs typeface="Times New Roman" panose="02020603050405020304" pitchFamily="18" charset="0"/>
            </a:rPr>
            <a:t> </a:t>
          </a:r>
          <a:r>
            <a:rPr kumimoji="0" lang="en-US" b="1" i="0" u="none" strike="noStrike" cap="none" spc="0" normalizeH="0" baseline="0" noProof="0">
              <a:ln/>
              <a:effectLst/>
              <a:uLnTx/>
              <a:uFillTx/>
              <a:latin typeface="Maiandra GD" panose="020E0502030308020204" pitchFamily="34" charset="0"/>
              <a:ea typeface="Yu Mincho"/>
              <a:cs typeface="Times New Roman" panose="02020603050405020304" pitchFamily="18" charset="0"/>
            </a:rPr>
            <a:t>Care</a:t>
          </a:r>
          <a:endParaRPr lang="en-US" dirty="0"/>
        </a:p>
      </dgm:t>
    </dgm:pt>
    <dgm:pt modelId="{AD671C15-E2C1-406E-8386-AFF58A9A2BF9}" type="parTrans" cxnId="{53C01DF0-5D9B-439A-87C8-70D6A40C067C}">
      <dgm:prSet/>
      <dgm:spPr/>
      <dgm:t>
        <a:bodyPr/>
        <a:lstStyle/>
        <a:p>
          <a:endParaRPr lang="en-US"/>
        </a:p>
      </dgm:t>
    </dgm:pt>
    <dgm:pt modelId="{31D4166D-2188-477E-B0FA-3A1F6AA5AC35}" type="sibTrans" cxnId="{53C01DF0-5D9B-439A-87C8-70D6A40C067C}">
      <dgm:prSet/>
      <dgm:spPr/>
      <dgm:t>
        <a:bodyPr/>
        <a:lstStyle/>
        <a:p>
          <a:endParaRPr lang="en-US"/>
        </a:p>
      </dgm:t>
    </dgm:pt>
    <dgm:pt modelId="{1AF73566-4066-4DF0-864F-94AD91E8A9D3}">
      <dgm:prSet phldrT="[Text]"/>
      <dgm:spPr/>
      <dgm:t>
        <a:bodyPr/>
        <a:lstStyle/>
        <a:p>
          <a:r>
            <a:rPr lang="en-GB" b="1" noProof="0">
              <a:latin typeface="Maiandra GD" panose="020E0502030308020204" pitchFamily="34" charset="0"/>
              <a:ea typeface="Yu Mincho"/>
              <a:cs typeface="Times New Roman" panose="02020603050405020304" pitchFamily="18" charset="0"/>
            </a:rPr>
            <a:t>Breach of that Duty </a:t>
          </a:r>
          <a:endParaRPr lang="en-US" dirty="0"/>
        </a:p>
      </dgm:t>
    </dgm:pt>
    <dgm:pt modelId="{55EDD57C-D419-4E59-AB20-060B044ECB20}" type="parTrans" cxnId="{21132438-F027-4A99-AB97-F898A3D36CA2}">
      <dgm:prSet/>
      <dgm:spPr/>
      <dgm:t>
        <a:bodyPr/>
        <a:lstStyle/>
        <a:p>
          <a:endParaRPr lang="en-US"/>
        </a:p>
      </dgm:t>
    </dgm:pt>
    <dgm:pt modelId="{C682B1A2-8F03-4DD5-9339-8B250CC6CCBC}" type="sibTrans" cxnId="{21132438-F027-4A99-AB97-F898A3D36CA2}">
      <dgm:prSet/>
      <dgm:spPr/>
      <dgm:t>
        <a:bodyPr/>
        <a:lstStyle/>
        <a:p>
          <a:endParaRPr lang="en-US"/>
        </a:p>
      </dgm:t>
    </dgm:pt>
    <dgm:pt modelId="{20210F4C-06FB-4740-AEC6-936D1B74442A}">
      <dgm:prSet phldrT="[Text]"/>
      <dgm:spPr/>
      <dgm:t>
        <a:bodyPr/>
        <a:lstStyle/>
        <a:p>
          <a:r>
            <a:rPr kumimoji="0" lang="en-US" b="1" i="0" u="none" strike="noStrike" cap="none" spc="0" normalizeH="0" baseline="0" noProof="0">
              <a:ln/>
              <a:effectLst/>
              <a:uLnTx/>
              <a:uFillTx/>
              <a:latin typeface="Maiandra GD" panose="020E0502030308020204" pitchFamily="34" charset="0"/>
              <a:ea typeface="Yu Mincho"/>
              <a:cs typeface="Times New Roman" panose="02020603050405020304" pitchFamily="18" charset="0"/>
            </a:rPr>
            <a:t>Damages (which is caused by the breach)</a:t>
          </a:r>
          <a:endParaRPr lang="en-US" dirty="0"/>
        </a:p>
      </dgm:t>
    </dgm:pt>
    <dgm:pt modelId="{7536A8ED-15D9-4E74-976A-781378C3FAEA}" type="parTrans" cxnId="{E235B905-F3EC-43B1-9E36-096FB8E68093}">
      <dgm:prSet/>
      <dgm:spPr/>
      <dgm:t>
        <a:bodyPr/>
        <a:lstStyle/>
        <a:p>
          <a:endParaRPr lang="en-US"/>
        </a:p>
      </dgm:t>
    </dgm:pt>
    <dgm:pt modelId="{1E406551-0154-4CD4-A913-20F90C779E1E}" type="sibTrans" cxnId="{E235B905-F3EC-43B1-9E36-096FB8E68093}">
      <dgm:prSet/>
      <dgm:spPr/>
      <dgm:t>
        <a:bodyPr/>
        <a:lstStyle/>
        <a:p>
          <a:endParaRPr lang="en-US"/>
        </a:p>
      </dgm:t>
    </dgm:pt>
    <dgm:pt modelId="{225071A0-1F2F-4628-8090-56F22BE77539}">
      <dgm:prSet phldrT="[Text]"/>
      <dgm:spPr/>
      <dgm:t>
        <a:bodyPr/>
        <a:lstStyle/>
        <a:p>
          <a:r>
            <a:rPr kumimoji="0" lang="en-US" b="1" i="0" u="none" strike="noStrike" cap="none" spc="-5" normalizeH="0" baseline="0" noProof="0" dirty="0">
              <a:ln/>
              <a:effectLst/>
              <a:uLnTx/>
              <a:uFillTx/>
              <a:latin typeface="Maiandra GD" panose="020E0502030308020204" pitchFamily="34" charset="0"/>
              <a:ea typeface="Yu Mincho"/>
              <a:cs typeface="Times New Roman" panose="02020603050405020304" pitchFamily="18" charset="0"/>
            </a:rPr>
            <a:t>Foreseeability</a:t>
          </a:r>
          <a:r>
            <a:rPr kumimoji="0" lang="en-US" b="1" i="0" u="none" strike="noStrike" cap="none" spc="-5" normalizeH="0" noProof="0" dirty="0">
              <a:ln/>
              <a:effectLst/>
              <a:uLnTx/>
              <a:uFillTx/>
              <a:latin typeface="Maiandra GD" panose="020E0502030308020204" pitchFamily="34" charset="0"/>
              <a:ea typeface="Yu Mincho"/>
              <a:cs typeface="Times New Roman" panose="02020603050405020304" pitchFamily="18" charset="0"/>
            </a:rPr>
            <a:t> of such damage</a:t>
          </a:r>
          <a:endParaRPr lang="en-US" dirty="0"/>
        </a:p>
      </dgm:t>
    </dgm:pt>
    <dgm:pt modelId="{8ECFAB0A-C467-420E-85C5-75987C697D50}" type="parTrans" cxnId="{49B531EA-41D3-4F16-8858-E82D64046EAD}">
      <dgm:prSet/>
      <dgm:spPr/>
      <dgm:t>
        <a:bodyPr/>
        <a:lstStyle/>
        <a:p>
          <a:endParaRPr lang="en-US"/>
        </a:p>
      </dgm:t>
    </dgm:pt>
    <dgm:pt modelId="{08421BBA-EB78-4AAB-98C7-2C0054B7344A}" type="sibTrans" cxnId="{49B531EA-41D3-4F16-8858-E82D64046EAD}">
      <dgm:prSet/>
      <dgm:spPr/>
      <dgm:t>
        <a:bodyPr/>
        <a:lstStyle/>
        <a:p>
          <a:endParaRPr lang="en-US"/>
        </a:p>
      </dgm:t>
    </dgm:pt>
    <dgm:pt modelId="{7284D186-165B-4A60-824E-218A2C899E33}" type="pres">
      <dgm:prSet presAssocID="{8B881624-047E-4A94-BD18-FCF36396378B}" presName="Name0" presStyleCnt="0">
        <dgm:presLayoutVars>
          <dgm:dir/>
          <dgm:animLvl val="lvl"/>
          <dgm:resizeHandles val="exact"/>
        </dgm:presLayoutVars>
      </dgm:prSet>
      <dgm:spPr/>
      <dgm:t>
        <a:bodyPr/>
        <a:lstStyle/>
        <a:p>
          <a:endParaRPr lang="en-US"/>
        </a:p>
      </dgm:t>
    </dgm:pt>
    <dgm:pt modelId="{3417F8E3-8B5A-4AD3-A9C9-ABC0672DADC8}" type="pres">
      <dgm:prSet presAssocID="{225071A0-1F2F-4628-8090-56F22BE77539}" presName="boxAndChildren" presStyleCnt="0"/>
      <dgm:spPr/>
    </dgm:pt>
    <dgm:pt modelId="{F382454B-6AD9-4654-B1FF-F9B4D95C4050}" type="pres">
      <dgm:prSet presAssocID="{225071A0-1F2F-4628-8090-56F22BE77539}" presName="parentTextBox" presStyleLbl="node1" presStyleIdx="0" presStyleCnt="4"/>
      <dgm:spPr/>
      <dgm:t>
        <a:bodyPr/>
        <a:lstStyle/>
        <a:p>
          <a:endParaRPr lang="en-US"/>
        </a:p>
      </dgm:t>
    </dgm:pt>
    <dgm:pt modelId="{77E0FD00-8832-4508-9381-71416C16F0ED}" type="pres">
      <dgm:prSet presAssocID="{1E406551-0154-4CD4-A913-20F90C779E1E}" presName="sp" presStyleCnt="0"/>
      <dgm:spPr/>
    </dgm:pt>
    <dgm:pt modelId="{2D5A7035-EBD3-40B6-8ADA-3FE70D36995A}" type="pres">
      <dgm:prSet presAssocID="{20210F4C-06FB-4740-AEC6-936D1B74442A}" presName="arrowAndChildren" presStyleCnt="0"/>
      <dgm:spPr/>
    </dgm:pt>
    <dgm:pt modelId="{46250115-5BE2-4059-85F1-C1E525013387}" type="pres">
      <dgm:prSet presAssocID="{20210F4C-06FB-4740-AEC6-936D1B74442A}" presName="parentTextArrow" presStyleLbl="node1" presStyleIdx="1" presStyleCnt="4"/>
      <dgm:spPr/>
      <dgm:t>
        <a:bodyPr/>
        <a:lstStyle/>
        <a:p>
          <a:endParaRPr lang="en-US"/>
        </a:p>
      </dgm:t>
    </dgm:pt>
    <dgm:pt modelId="{68579638-8213-4185-8EBE-F77A4F4965AA}" type="pres">
      <dgm:prSet presAssocID="{C682B1A2-8F03-4DD5-9339-8B250CC6CCBC}" presName="sp" presStyleCnt="0"/>
      <dgm:spPr/>
    </dgm:pt>
    <dgm:pt modelId="{50220D85-727A-48A5-A6A5-18B791E7F27D}" type="pres">
      <dgm:prSet presAssocID="{1AF73566-4066-4DF0-864F-94AD91E8A9D3}" presName="arrowAndChildren" presStyleCnt="0"/>
      <dgm:spPr/>
    </dgm:pt>
    <dgm:pt modelId="{534BA005-D14F-4F26-BBCB-78B24E7EA9ED}" type="pres">
      <dgm:prSet presAssocID="{1AF73566-4066-4DF0-864F-94AD91E8A9D3}" presName="parentTextArrow" presStyleLbl="node1" presStyleIdx="2" presStyleCnt="4"/>
      <dgm:spPr/>
      <dgm:t>
        <a:bodyPr/>
        <a:lstStyle/>
        <a:p>
          <a:endParaRPr lang="en-US"/>
        </a:p>
      </dgm:t>
    </dgm:pt>
    <dgm:pt modelId="{623B89B5-7E54-4722-9E46-94097267DD2F}" type="pres">
      <dgm:prSet presAssocID="{31D4166D-2188-477E-B0FA-3A1F6AA5AC35}" presName="sp" presStyleCnt="0"/>
      <dgm:spPr/>
    </dgm:pt>
    <dgm:pt modelId="{F22FB341-BC58-4F2D-B523-9EB9A76BD775}" type="pres">
      <dgm:prSet presAssocID="{EDCFB8F0-62D2-4E8D-A4BC-0CF46A762232}" presName="arrowAndChildren" presStyleCnt="0"/>
      <dgm:spPr/>
    </dgm:pt>
    <dgm:pt modelId="{8DFAF416-9D47-4E52-B0A9-7CE92674346C}" type="pres">
      <dgm:prSet presAssocID="{EDCFB8F0-62D2-4E8D-A4BC-0CF46A762232}" presName="parentTextArrow" presStyleLbl="node1" presStyleIdx="3" presStyleCnt="4"/>
      <dgm:spPr/>
      <dgm:t>
        <a:bodyPr/>
        <a:lstStyle/>
        <a:p>
          <a:endParaRPr lang="en-US"/>
        </a:p>
      </dgm:t>
    </dgm:pt>
  </dgm:ptLst>
  <dgm:cxnLst>
    <dgm:cxn modelId="{21132438-F027-4A99-AB97-F898A3D36CA2}" srcId="{8B881624-047E-4A94-BD18-FCF36396378B}" destId="{1AF73566-4066-4DF0-864F-94AD91E8A9D3}" srcOrd="1" destOrd="0" parTransId="{55EDD57C-D419-4E59-AB20-060B044ECB20}" sibTransId="{C682B1A2-8F03-4DD5-9339-8B250CC6CCBC}"/>
    <dgm:cxn modelId="{15D33A47-7F54-43F5-9028-CBDBA7551CA9}" type="presOf" srcId="{1AF73566-4066-4DF0-864F-94AD91E8A9D3}" destId="{534BA005-D14F-4F26-BBCB-78B24E7EA9ED}" srcOrd="0" destOrd="0" presId="urn:microsoft.com/office/officeart/2005/8/layout/process4"/>
    <dgm:cxn modelId="{E235B905-F3EC-43B1-9E36-096FB8E68093}" srcId="{8B881624-047E-4A94-BD18-FCF36396378B}" destId="{20210F4C-06FB-4740-AEC6-936D1B74442A}" srcOrd="2" destOrd="0" parTransId="{7536A8ED-15D9-4E74-976A-781378C3FAEA}" sibTransId="{1E406551-0154-4CD4-A913-20F90C779E1E}"/>
    <dgm:cxn modelId="{76E2638E-F829-4767-9CCC-E96A9D0259EE}" type="presOf" srcId="{20210F4C-06FB-4740-AEC6-936D1B74442A}" destId="{46250115-5BE2-4059-85F1-C1E525013387}" srcOrd="0" destOrd="0" presId="urn:microsoft.com/office/officeart/2005/8/layout/process4"/>
    <dgm:cxn modelId="{806C5C15-5750-488B-9A9B-64A56164CF0B}" type="presOf" srcId="{8B881624-047E-4A94-BD18-FCF36396378B}" destId="{7284D186-165B-4A60-824E-218A2C899E33}" srcOrd="0" destOrd="0" presId="urn:microsoft.com/office/officeart/2005/8/layout/process4"/>
    <dgm:cxn modelId="{53C01DF0-5D9B-439A-87C8-70D6A40C067C}" srcId="{8B881624-047E-4A94-BD18-FCF36396378B}" destId="{EDCFB8F0-62D2-4E8D-A4BC-0CF46A762232}" srcOrd="0" destOrd="0" parTransId="{AD671C15-E2C1-406E-8386-AFF58A9A2BF9}" sibTransId="{31D4166D-2188-477E-B0FA-3A1F6AA5AC35}"/>
    <dgm:cxn modelId="{9A4701B9-0679-4D24-A0A2-27E5727B5739}" type="presOf" srcId="{EDCFB8F0-62D2-4E8D-A4BC-0CF46A762232}" destId="{8DFAF416-9D47-4E52-B0A9-7CE92674346C}" srcOrd="0" destOrd="0" presId="urn:microsoft.com/office/officeart/2005/8/layout/process4"/>
    <dgm:cxn modelId="{49B531EA-41D3-4F16-8858-E82D64046EAD}" srcId="{8B881624-047E-4A94-BD18-FCF36396378B}" destId="{225071A0-1F2F-4628-8090-56F22BE77539}" srcOrd="3" destOrd="0" parTransId="{8ECFAB0A-C467-420E-85C5-75987C697D50}" sibTransId="{08421BBA-EB78-4AAB-98C7-2C0054B7344A}"/>
    <dgm:cxn modelId="{DC1C261C-6EA2-47A7-ABCF-C4856F05C005}" type="presOf" srcId="{225071A0-1F2F-4628-8090-56F22BE77539}" destId="{F382454B-6AD9-4654-B1FF-F9B4D95C4050}" srcOrd="0" destOrd="0" presId="urn:microsoft.com/office/officeart/2005/8/layout/process4"/>
    <dgm:cxn modelId="{D5AE7A10-9EC1-49C3-A842-BD306A57176A}" type="presParOf" srcId="{7284D186-165B-4A60-824E-218A2C899E33}" destId="{3417F8E3-8B5A-4AD3-A9C9-ABC0672DADC8}" srcOrd="0" destOrd="0" presId="urn:microsoft.com/office/officeart/2005/8/layout/process4"/>
    <dgm:cxn modelId="{2698A739-2188-4404-AFB1-67EE3B399D3B}" type="presParOf" srcId="{3417F8E3-8B5A-4AD3-A9C9-ABC0672DADC8}" destId="{F382454B-6AD9-4654-B1FF-F9B4D95C4050}" srcOrd="0" destOrd="0" presId="urn:microsoft.com/office/officeart/2005/8/layout/process4"/>
    <dgm:cxn modelId="{F9BE38AB-2B47-466E-AA64-ABF4407BC5D4}" type="presParOf" srcId="{7284D186-165B-4A60-824E-218A2C899E33}" destId="{77E0FD00-8832-4508-9381-71416C16F0ED}" srcOrd="1" destOrd="0" presId="urn:microsoft.com/office/officeart/2005/8/layout/process4"/>
    <dgm:cxn modelId="{131ACC48-E57B-49AF-B68C-DBF8965CAD1C}" type="presParOf" srcId="{7284D186-165B-4A60-824E-218A2C899E33}" destId="{2D5A7035-EBD3-40B6-8ADA-3FE70D36995A}" srcOrd="2" destOrd="0" presId="urn:microsoft.com/office/officeart/2005/8/layout/process4"/>
    <dgm:cxn modelId="{AABF905E-D866-4CA6-8C17-6321134AEFFA}" type="presParOf" srcId="{2D5A7035-EBD3-40B6-8ADA-3FE70D36995A}" destId="{46250115-5BE2-4059-85F1-C1E525013387}" srcOrd="0" destOrd="0" presId="urn:microsoft.com/office/officeart/2005/8/layout/process4"/>
    <dgm:cxn modelId="{C9157BC8-BE36-4274-856A-E872967C2043}" type="presParOf" srcId="{7284D186-165B-4A60-824E-218A2C899E33}" destId="{68579638-8213-4185-8EBE-F77A4F4965AA}" srcOrd="3" destOrd="0" presId="urn:microsoft.com/office/officeart/2005/8/layout/process4"/>
    <dgm:cxn modelId="{ED440116-3CB5-442C-9F3E-922750B7120A}" type="presParOf" srcId="{7284D186-165B-4A60-824E-218A2C899E33}" destId="{50220D85-727A-48A5-A6A5-18B791E7F27D}" srcOrd="4" destOrd="0" presId="urn:microsoft.com/office/officeart/2005/8/layout/process4"/>
    <dgm:cxn modelId="{A08B24CD-CE9E-4D6F-B283-6CC87D9E7230}" type="presParOf" srcId="{50220D85-727A-48A5-A6A5-18B791E7F27D}" destId="{534BA005-D14F-4F26-BBCB-78B24E7EA9ED}" srcOrd="0" destOrd="0" presId="urn:microsoft.com/office/officeart/2005/8/layout/process4"/>
    <dgm:cxn modelId="{CF15C9F8-B395-4209-A75A-6F26E1B5BD21}" type="presParOf" srcId="{7284D186-165B-4A60-824E-218A2C899E33}" destId="{623B89B5-7E54-4722-9E46-94097267DD2F}" srcOrd="5" destOrd="0" presId="urn:microsoft.com/office/officeart/2005/8/layout/process4"/>
    <dgm:cxn modelId="{24B7A6E1-4731-4281-9867-BF15C8D4102A}" type="presParOf" srcId="{7284D186-165B-4A60-824E-218A2C899E33}" destId="{F22FB341-BC58-4F2D-B523-9EB9A76BD775}" srcOrd="6" destOrd="0" presId="urn:microsoft.com/office/officeart/2005/8/layout/process4"/>
    <dgm:cxn modelId="{7C6D3012-9861-471E-A820-6E5118F6B89C}" type="presParOf" srcId="{F22FB341-BC58-4F2D-B523-9EB9A76BD775}" destId="{8DFAF416-9D47-4E52-B0A9-7CE92674346C}"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82454B-6AD9-4654-B1FF-F9B4D95C4050}">
      <dsp:nvSpPr>
        <dsp:cNvPr id="0" name=""/>
        <dsp:cNvSpPr/>
      </dsp:nvSpPr>
      <dsp:spPr>
        <a:xfrm>
          <a:off x="0" y="3646255"/>
          <a:ext cx="8424936" cy="797711"/>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kumimoji="0" lang="en-US" sz="2800" b="1" i="0" u="none" strike="noStrike" kern="1200" cap="none" spc="-5" normalizeH="0" baseline="0" noProof="0" dirty="0">
              <a:ln/>
              <a:effectLst/>
              <a:uLnTx/>
              <a:uFillTx/>
              <a:latin typeface="Maiandra GD" panose="020E0502030308020204" pitchFamily="34" charset="0"/>
              <a:ea typeface="Yu Mincho"/>
              <a:cs typeface="Times New Roman" panose="02020603050405020304" pitchFamily="18" charset="0"/>
            </a:rPr>
            <a:t>Foreseeability</a:t>
          </a:r>
          <a:r>
            <a:rPr kumimoji="0" lang="en-US" sz="2800" b="1" i="0" u="none" strike="noStrike" kern="1200" cap="none" spc="-5" normalizeH="0" noProof="0" dirty="0">
              <a:ln/>
              <a:effectLst/>
              <a:uLnTx/>
              <a:uFillTx/>
              <a:latin typeface="Maiandra GD" panose="020E0502030308020204" pitchFamily="34" charset="0"/>
              <a:ea typeface="Yu Mincho"/>
              <a:cs typeface="Times New Roman" panose="02020603050405020304" pitchFamily="18" charset="0"/>
            </a:rPr>
            <a:t> of such damage</a:t>
          </a:r>
          <a:endParaRPr lang="en-US" sz="2800" kern="1200" dirty="0"/>
        </a:p>
      </dsp:txBody>
      <dsp:txXfrm>
        <a:off x="0" y="3646255"/>
        <a:ext cx="8424936" cy="797711"/>
      </dsp:txXfrm>
    </dsp:sp>
    <dsp:sp modelId="{46250115-5BE2-4059-85F1-C1E525013387}">
      <dsp:nvSpPr>
        <dsp:cNvPr id="0" name=""/>
        <dsp:cNvSpPr/>
      </dsp:nvSpPr>
      <dsp:spPr>
        <a:xfrm rot="10800000">
          <a:off x="0" y="2431340"/>
          <a:ext cx="8424936" cy="1226880"/>
        </a:xfrm>
        <a:prstGeom prst="upArrowCallout">
          <a:avLst/>
        </a:prstGeom>
        <a:solidFill>
          <a:schemeClr val="accent5">
            <a:hueOff val="-279955"/>
            <a:satOff val="15216"/>
            <a:lumOff val="-281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kumimoji="0" lang="en-US" sz="2800" b="1" i="0" u="none" strike="noStrike" kern="1200" cap="none" spc="0" normalizeH="0" baseline="0" noProof="0">
              <a:ln/>
              <a:effectLst/>
              <a:uLnTx/>
              <a:uFillTx/>
              <a:latin typeface="Maiandra GD" panose="020E0502030308020204" pitchFamily="34" charset="0"/>
              <a:ea typeface="Yu Mincho"/>
              <a:cs typeface="Times New Roman" panose="02020603050405020304" pitchFamily="18" charset="0"/>
            </a:rPr>
            <a:t>Damages (which is caused by the breach)</a:t>
          </a:r>
          <a:endParaRPr lang="en-US" sz="2800" kern="1200" dirty="0"/>
        </a:p>
      </dsp:txBody>
      <dsp:txXfrm rot="10800000">
        <a:off x="0" y="2431340"/>
        <a:ext cx="8424936" cy="797190"/>
      </dsp:txXfrm>
    </dsp:sp>
    <dsp:sp modelId="{534BA005-D14F-4F26-BBCB-78B24E7EA9ED}">
      <dsp:nvSpPr>
        <dsp:cNvPr id="0" name=""/>
        <dsp:cNvSpPr/>
      </dsp:nvSpPr>
      <dsp:spPr>
        <a:xfrm rot="10800000">
          <a:off x="0" y="1216425"/>
          <a:ext cx="8424936" cy="1226880"/>
        </a:xfrm>
        <a:prstGeom prst="upArrowCallout">
          <a:avLst/>
        </a:prstGeom>
        <a:solidFill>
          <a:schemeClr val="accent5">
            <a:hueOff val="-559910"/>
            <a:satOff val="30431"/>
            <a:lumOff val="-562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GB" sz="2800" b="1" kern="1200" noProof="0">
              <a:latin typeface="Maiandra GD" panose="020E0502030308020204" pitchFamily="34" charset="0"/>
              <a:ea typeface="Yu Mincho"/>
              <a:cs typeface="Times New Roman" panose="02020603050405020304" pitchFamily="18" charset="0"/>
            </a:rPr>
            <a:t>Breach of that Duty </a:t>
          </a:r>
          <a:endParaRPr lang="en-US" sz="2800" kern="1200" dirty="0"/>
        </a:p>
      </dsp:txBody>
      <dsp:txXfrm rot="10800000">
        <a:off x="0" y="1216425"/>
        <a:ext cx="8424936" cy="797190"/>
      </dsp:txXfrm>
    </dsp:sp>
    <dsp:sp modelId="{8DFAF416-9D47-4E52-B0A9-7CE92674346C}">
      <dsp:nvSpPr>
        <dsp:cNvPr id="0" name=""/>
        <dsp:cNvSpPr/>
      </dsp:nvSpPr>
      <dsp:spPr>
        <a:xfrm rot="10800000">
          <a:off x="0" y="1511"/>
          <a:ext cx="8424936" cy="1226880"/>
        </a:xfrm>
        <a:prstGeom prst="upArrowCallout">
          <a:avLst/>
        </a:prstGeom>
        <a:solidFill>
          <a:schemeClr val="accent5">
            <a:hueOff val="-839865"/>
            <a:satOff val="45647"/>
            <a:lumOff val="-84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kumimoji="0" lang="en-US" sz="2800" b="1" i="0" u="none" strike="noStrike" kern="1200" cap="none" spc="0" normalizeH="0" baseline="0" noProof="0">
              <a:ln/>
              <a:effectLst/>
              <a:uLnTx/>
              <a:uFillTx/>
              <a:latin typeface="Maiandra GD" panose="020E0502030308020204" pitchFamily="34" charset="0"/>
              <a:ea typeface="Yu Mincho"/>
              <a:cs typeface="Times New Roman" panose="02020603050405020304" pitchFamily="18" charset="0"/>
            </a:rPr>
            <a:t>Duty</a:t>
          </a:r>
          <a:r>
            <a:rPr kumimoji="0" lang="en-US" sz="2800" b="1" i="0" u="none" strike="noStrike" kern="1200" cap="none" spc="-15" normalizeH="0" baseline="0" noProof="0">
              <a:ln/>
              <a:effectLst/>
              <a:uLnTx/>
              <a:uFillTx/>
              <a:latin typeface="Maiandra GD" panose="020E0502030308020204" pitchFamily="34" charset="0"/>
              <a:ea typeface="Yu Mincho"/>
              <a:cs typeface="Times New Roman" panose="02020603050405020304" pitchFamily="18" charset="0"/>
            </a:rPr>
            <a:t> </a:t>
          </a:r>
          <a:r>
            <a:rPr lang="en-US" sz="2800" b="1" kern="1200">
              <a:latin typeface="Maiandra GD" panose="020E0502030308020204" pitchFamily="34" charset="0"/>
              <a:ea typeface="Yu Mincho"/>
              <a:cs typeface="Times New Roman" panose="02020603050405020304" pitchFamily="18" charset="0"/>
            </a:rPr>
            <a:t>o</a:t>
          </a:r>
          <a:r>
            <a:rPr kumimoji="0" lang="en-US" sz="2800" b="1" i="0" u="none" strike="noStrike" kern="1200" cap="none" spc="0" normalizeH="0" baseline="0" noProof="0">
              <a:ln/>
              <a:effectLst/>
              <a:uLnTx/>
              <a:uFillTx/>
              <a:latin typeface="Maiandra GD" panose="020E0502030308020204" pitchFamily="34" charset="0"/>
              <a:ea typeface="Yu Mincho"/>
              <a:cs typeface="Times New Roman" panose="02020603050405020304" pitchFamily="18" charset="0"/>
            </a:rPr>
            <a:t>f</a:t>
          </a:r>
          <a:r>
            <a:rPr kumimoji="0" lang="en-US" sz="2800" b="1" i="0" u="none" strike="noStrike" kern="1200" cap="none" spc="10" normalizeH="0" baseline="0" noProof="0">
              <a:ln/>
              <a:effectLst/>
              <a:uLnTx/>
              <a:uFillTx/>
              <a:latin typeface="Maiandra GD" panose="020E0502030308020204" pitchFamily="34" charset="0"/>
              <a:ea typeface="Yu Mincho"/>
              <a:cs typeface="Times New Roman" panose="02020603050405020304" pitchFamily="18" charset="0"/>
            </a:rPr>
            <a:t> </a:t>
          </a:r>
          <a:r>
            <a:rPr kumimoji="0" lang="en-US" sz="2800" b="1" i="0" u="none" strike="noStrike" kern="1200" cap="none" spc="0" normalizeH="0" baseline="0" noProof="0">
              <a:ln/>
              <a:effectLst/>
              <a:uLnTx/>
              <a:uFillTx/>
              <a:latin typeface="Maiandra GD" panose="020E0502030308020204" pitchFamily="34" charset="0"/>
              <a:ea typeface="Yu Mincho"/>
              <a:cs typeface="Times New Roman" panose="02020603050405020304" pitchFamily="18" charset="0"/>
            </a:rPr>
            <a:t>Care</a:t>
          </a:r>
          <a:endParaRPr lang="en-US" sz="2800" kern="1200" dirty="0"/>
        </a:p>
      </dsp:txBody>
      <dsp:txXfrm rot="10800000">
        <a:off x="0" y="1511"/>
        <a:ext cx="8424936" cy="79719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1048983" name="Google Shape;3;n"/>
          <p:cNvSpPr txBox="1">
            <a:spLocks noGrp="1"/>
          </p:cNvSpPr>
          <p:nvPr>
            <p:ph type="hdr" idx="2"/>
          </p:nvPr>
        </p:nvSpPr>
        <p:spPr>
          <a:xfrm>
            <a:off x="2" y="1"/>
            <a:ext cx="3133549" cy="520597"/>
          </a:xfrm>
          <a:prstGeom prst="rect">
            <a:avLst/>
          </a:prstGeom>
          <a:noFill/>
          <a:ln>
            <a:noFill/>
          </a:ln>
        </p:spPr>
        <p:txBody>
          <a:bodyPr spcFirstLastPara="1" wrap="square" lIns="92993" tIns="46484" rIns="92993" bIns="46484" anchor="t" anchorCtr="0">
            <a:noAutofit/>
          </a:bodyPr>
          <a:lstStyle>
            <a:lvl1pPr marR="0" lvl="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48984" name="Google Shape;4;n"/>
          <p:cNvSpPr txBox="1">
            <a:spLocks noGrp="1"/>
          </p:cNvSpPr>
          <p:nvPr>
            <p:ph type="dt" idx="10"/>
          </p:nvPr>
        </p:nvSpPr>
        <p:spPr>
          <a:xfrm>
            <a:off x="4095605" y="1"/>
            <a:ext cx="3133549" cy="520597"/>
          </a:xfrm>
          <a:prstGeom prst="rect">
            <a:avLst/>
          </a:prstGeom>
          <a:noFill/>
          <a:ln>
            <a:noFill/>
          </a:ln>
        </p:spPr>
        <p:txBody>
          <a:bodyPr spcFirstLastPara="1" wrap="square" lIns="92993" tIns="46484" rIns="92993" bIns="46484" anchor="t" anchorCtr="0">
            <a:noAutofit/>
          </a:bodyPr>
          <a:lstStyle>
            <a:lvl1pPr marR="0" lvl="0" algn="r" rtl="0">
              <a:spcBef>
                <a:spcPts val="0"/>
              </a:spcBef>
              <a:spcAft>
                <a:spcPts val="0"/>
              </a:spcAft>
              <a:buSzPts val="1400"/>
              <a:buNone/>
              <a:defRPr sz="11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48985" name="Google Shape;5;n"/>
          <p:cNvSpPr>
            <a:spLocks noGrp="1" noRot="1" noChangeAspect="1"/>
          </p:cNvSpPr>
          <p:nvPr>
            <p:ph type="sldImg" idx="3"/>
          </p:nvPr>
        </p:nvSpPr>
        <p:spPr>
          <a:xfrm>
            <a:off x="152400" y="777875"/>
            <a:ext cx="6926263" cy="389731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48986" name="Google Shape;6;n"/>
          <p:cNvSpPr txBox="1">
            <a:spLocks noGrp="1"/>
          </p:cNvSpPr>
          <p:nvPr>
            <p:ph type="body" idx="1"/>
          </p:nvPr>
        </p:nvSpPr>
        <p:spPr>
          <a:xfrm>
            <a:off x="722755" y="4936803"/>
            <a:ext cx="5785262" cy="4675696"/>
          </a:xfrm>
          <a:prstGeom prst="rect">
            <a:avLst/>
          </a:prstGeom>
          <a:noFill/>
          <a:ln>
            <a:noFill/>
          </a:ln>
        </p:spPr>
        <p:txBody>
          <a:bodyPr spcFirstLastPara="1" wrap="square" lIns="92993" tIns="46484" rIns="92993" bIns="46484"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1048987" name="Google Shape;7;n"/>
          <p:cNvSpPr txBox="1">
            <a:spLocks noGrp="1"/>
          </p:cNvSpPr>
          <p:nvPr>
            <p:ph type="ftr" idx="11"/>
          </p:nvPr>
        </p:nvSpPr>
        <p:spPr>
          <a:xfrm>
            <a:off x="2" y="9868768"/>
            <a:ext cx="3133549" cy="520596"/>
          </a:xfrm>
          <a:prstGeom prst="rect">
            <a:avLst/>
          </a:prstGeom>
          <a:noFill/>
          <a:ln>
            <a:noFill/>
          </a:ln>
        </p:spPr>
        <p:txBody>
          <a:bodyPr spcFirstLastPara="1" wrap="square" lIns="92993" tIns="46484" rIns="92993" bIns="46484" anchor="b" anchorCtr="0">
            <a:noAutofit/>
          </a:bodyPr>
          <a:lstStyle>
            <a:lvl1pPr marR="0" lvl="0" algn="l" rtl="0">
              <a:spcBef>
                <a:spcPts val="0"/>
              </a:spcBef>
              <a:spcAft>
                <a:spcPts val="0"/>
              </a:spcAft>
              <a:buSzPts val="1400"/>
              <a:buNone/>
              <a:defRPr sz="11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48988" name="Google Shape;8;n"/>
          <p:cNvSpPr txBox="1">
            <a:spLocks noGrp="1"/>
          </p:cNvSpPr>
          <p:nvPr>
            <p:ph type="sldNum" idx="12"/>
          </p:nvPr>
        </p:nvSpPr>
        <p:spPr>
          <a:xfrm>
            <a:off x="4095605" y="9868768"/>
            <a:ext cx="3133549" cy="520596"/>
          </a:xfrm>
          <a:prstGeom prst="rect">
            <a:avLst/>
          </a:prstGeom>
          <a:noFill/>
          <a:ln>
            <a:noFill/>
          </a:ln>
        </p:spPr>
        <p:txBody>
          <a:bodyPr spcFirstLastPara="1" wrap="square" lIns="92993" tIns="46484" rIns="92993" bIns="46484" anchor="b" anchorCtr="0">
            <a:noAutofit/>
          </a:bodyPr>
          <a:lstStyle/>
          <a:p>
            <a:pPr algn="r"/>
            <a:fld id="{00000000-1234-1234-1234-123412341234}" type="slidenum">
              <a:rPr lang="en-US" sz="1100" smtClean="0">
                <a:solidFill>
                  <a:schemeClr val="dk1"/>
                </a:solidFill>
                <a:latin typeface="Calibri"/>
                <a:ea typeface="Calibri"/>
                <a:cs typeface="Calibri"/>
                <a:sym typeface="Calibri"/>
              </a:rPr>
              <a:pPr algn="r"/>
              <a:t>‹#›</a:t>
            </a:fld>
            <a:endParaRPr lang="en-US" sz="11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2703325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048670" name="Google Shape;190;p4:notes"/>
          <p:cNvSpPr txBox="1">
            <a:spLocks noGrp="1"/>
          </p:cNvSpPr>
          <p:nvPr>
            <p:ph type="body" idx="1"/>
          </p:nvPr>
        </p:nvSpPr>
        <p:spPr>
          <a:xfrm>
            <a:off x="722755" y="4936803"/>
            <a:ext cx="5785262" cy="4675696"/>
          </a:xfrm>
          <a:prstGeom prst="rect">
            <a:avLst/>
          </a:prstGeom>
        </p:spPr>
        <p:txBody>
          <a:bodyPr spcFirstLastPara="1" wrap="square" lIns="92993" tIns="46484" rIns="92993" bIns="46484" anchor="t" anchorCtr="0">
            <a:noAutofit/>
          </a:bodyPr>
          <a:lstStyle/>
          <a:p>
            <a:pPr marL="0" indent="0">
              <a:spcBef>
                <a:spcPts val="366"/>
              </a:spcBef>
            </a:pPr>
            <a:endParaRPr/>
          </a:p>
        </p:txBody>
      </p:sp>
      <p:sp>
        <p:nvSpPr>
          <p:cNvPr id="1048671" name="Google Shape;191;p4:notes"/>
          <p:cNvSpPr>
            <a:spLocks noGrp="1" noRot="1" noChangeAspect="1"/>
          </p:cNvSpPr>
          <p:nvPr>
            <p:ph type="sldImg" idx="2"/>
          </p:nvPr>
        </p:nvSpPr>
        <p:spPr>
          <a:xfrm>
            <a:off x="150813" y="777875"/>
            <a:ext cx="6929437" cy="389731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73070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048670" name="Google Shape;190;p4:notes"/>
          <p:cNvSpPr txBox="1">
            <a:spLocks noGrp="1"/>
          </p:cNvSpPr>
          <p:nvPr>
            <p:ph type="body" idx="1"/>
          </p:nvPr>
        </p:nvSpPr>
        <p:spPr>
          <a:xfrm>
            <a:off x="722755" y="4936803"/>
            <a:ext cx="5785262" cy="4675696"/>
          </a:xfrm>
          <a:prstGeom prst="rect">
            <a:avLst/>
          </a:prstGeom>
        </p:spPr>
        <p:txBody>
          <a:bodyPr spcFirstLastPara="1" wrap="square" lIns="92993" tIns="46484" rIns="92993" bIns="46484" anchor="t" anchorCtr="0">
            <a:noAutofit/>
          </a:bodyPr>
          <a:lstStyle/>
          <a:p>
            <a:pPr marL="0" indent="0">
              <a:spcBef>
                <a:spcPts val="366"/>
              </a:spcBef>
            </a:pPr>
            <a:endParaRPr/>
          </a:p>
        </p:txBody>
      </p:sp>
      <p:sp>
        <p:nvSpPr>
          <p:cNvPr id="1048671" name="Google Shape;191;p4:notes"/>
          <p:cNvSpPr>
            <a:spLocks noGrp="1" noRot="1" noChangeAspect="1"/>
          </p:cNvSpPr>
          <p:nvPr>
            <p:ph type="sldImg" idx="2"/>
          </p:nvPr>
        </p:nvSpPr>
        <p:spPr>
          <a:xfrm>
            <a:off x="150813" y="777875"/>
            <a:ext cx="6929437" cy="389731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6872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1048700" name="Google Shape;236;g15c34848e2c_1_22:notes"/>
          <p:cNvSpPr>
            <a:spLocks noGrp="1" noRot="1" noChangeAspect="1"/>
          </p:cNvSpPr>
          <p:nvPr>
            <p:ph type="sldImg" idx="2"/>
          </p:nvPr>
        </p:nvSpPr>
        <p:spPr>
          <a:xfrm>
            <a:off x="152400" y="777875"/>
            <a:ext cx="6926263" cy="38973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8701" name="Google Shape;237;g15c34848e2c_1_22:notes"/>
          <p:cNvSpPr txBox="1">
            <a:spLocks noGrp="1"/>
          </p:cNvSpPr>
          <p:nvPr>
            <p:ph type="body" idx="1"/>
          </p:nvPr>
        </p:nvSpPr>
        <p:spPr>
          <a:xfrm>
            <a:off x="722755" y="4936802"/>
            <a:ext cx="5785389" cy="4675659"/>
          </a:xfrm>
          <a:prstGeom prst="rect">
            <a:avLst/>
          </a:prstGeom>
        </p:spPr>
        <p:txBody>
          <a:bodyPr spcFirstLastPara="1" wrap="square" lIns="92993" tIns="46484" rIns="92993" bIns="46484" anchor="t" anchorCtr="0">
            <a:noAutofit/>
          </a:bodyPr>
          <a:lstStyle/>
          <a:p>
            <a:pPr marL="0" indent="0">
              <a:spcBef>
                <a:spcPts val="366"/>
              </a:spcBef>
            </a:pPr>
            <a:endParaRPr/>
          </a:p>
        </p:txBody>
      </p:sp>
      <p:sp>
        <p:nvSpPr>
          <p:cNvPr id="1048702" name="Google Shape;238;g15c34848e2c_1_22:notes"/>
          <p:cNvSpPr txBox="1">
            <a:spLocks noGrp="1"/>
          </p:cNvSpPr>
          <p:nvPr>
            <p:ph type="sldNum" idx="12"/>
          </p:nvPr>
        </p:nvSpPr>
        <p:spPr>
          <a:xfrm>
            <a:off x="4095605" y="9868768"/>
            <a:ext cx="3133472" cy="520533"/>
          </a:xfrm>
          <a:prstGeom prst="rect">
            <a:avLst/>
          </a:prstGeom>
        </p:spPr>
        <p:txBody>
          <a:bodyPr spcFirstLastPara="1" wrap="square" lIns="92993" tIns="46484" rIns="92993" bIns="46484" anchor="b" anchorCtr="0">
            <a:noAutofit/>
          </a:bodyPr>
          <a:lstStyle/>
          <a:p>
            <a:pPr algn="r"/>
            <a:fld id="{00000000-1234-1234-1234-123412341234}" type="slidenum">
              <a:rPr lang="en-US"/>
              <a:pPr algn="r"/>
              <a:t>10</a:t>
            </a:fld>
            <a:endParaRPr lang="en-US"/>
          </a:p>
        </p:txBody>
      </p:sp>
    </p:spTree>
    <p:extLst>
      <p:ext uri="{BB962C8B-B14F-4D97-AF65-F5344CB8AC3E}">
        <p14:creationId xmlns:p14="http://schemas.microsoft.com/office/powerpoint/2010/main" val="1142870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1048700" name="Google Shape;236;g15c34848e2c_1_22:notes"/>
          <p:cNvSpPr>
            <a:spLocks noGrp="1" noRot="1" noChangeAspect="1"/>
          </p:cNvSpPr>
          <p:nvPr>
            <p:ph type="sldImg" idx="2"/>
          </p:nvPr>
        </p:nvSpPr>
        <p:spPr>
          <a:xfrm>
            <a:off x="152400" y="777875"/>
            <a:ext cx="6926263" cy="38973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8701" name="Google Shape;237;g15c34848e2c_1_22:notes"/>
          <p:cNvSpPr txBox="1">
            <a:spLocks noGrp="1"/>
          </p:cNvSpPr>
          <p:nvPr>
            <p:ph type="body" idx="1"/>
          </p:nvPr>
        </p:nvSpPr>
        <p:spPr>
          <a:xfrm>
            <a:off x="722755" y="4936802"/>
            <a:ext cx="5785389" cy="4675659"/>
          </a:xfrm>
          <a:prstGeom prst="rect">
            <a:avLst/>
          </a:prstGeom>
        </p:spPr>
        <p:txBody>
          <a:bodyPr spcFirstLastPara="1" wrap="square" lIns="92993" tIns="46484" rIns="92993" bIns="46484" anchor="t" anchorCtr="0">
            <a:noAutofit/>
          </a:bodyPr>
          <a:lstStyle/>
          <a:p>
            <a:pPr marL="0" indent="0">
              <a:spcBef>
                <a:spcPts val="366"/>
              </a:spcBef>
            </a:pPr>
            <a:endParaRPr/>
          </a:p>
        </p:txBody>
      </p:sp>
      <p:sp>
        <p:nvSpPr>
          <p:cNvPr id="1048702" name="Google Shape;238;g15c34848e2c_1_22:notes"/>
          <p:cNvSpPr txBox="1">
            <a:spLocks noGrp="1"/>
          </p:cNvSpPr>
          <p:nvPr>
            <p:ph type="sldNum" idx="12"/>
          </p:nvPr>
        </p:nvSpPr>
        <p:spPr>
          <a:xfrm>
            <a:off x="4095605" y="9868768"/>
            <a:ext cx="3133472" cy="520533"/>
          </a:xfrm>
          <a:prstGeom prst="rect">
            <a:avLst/>
          </a:prstGeom>
        </p:spPr>
        <p:txBody>
          <a:bodyPr spcFirstLastPara="1" wrap="square" lIns="92993" tIns="46484" rIns="92993" bIns="46484" anchor="b" anchorCtr="0">
            <a:noAutofit/>
          </a:bodyPr>
          <a:lstStyle/>
          <a:p>
            <a:pPr algn="r"/>
            <a:fld id="{00000000-1234-1234-1234-123412341234}" type="slidenum">
              <a:rPr lang="en-US"/>
              <a:pPr algn="r"/>
              <a:t>11</a:t>
            </a:fld>
            <a:endParaRPr lang="en-US"/>
          </a:p>
        </p:txBody>
      </p:sp>
    </p:spTree>
    <p:extLst>
      <p:ext uri="{BB962C8B-B14F-4D97-AF65-F5344CB8AC3E}">
        <p14:creationId xmlns:p14="http://schemas.microsoft.com/office/powerpoint/2010/main" val="18098316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1048794" name="Google Shape;386;p26:notes"/>
          <p:cNvSpPr txBox="1">
            <a:spLocks noGrp="1"/>
          </p:cNvSpPr>
          <p:nvPr>
            <p:ph type="body" idx="1"/>
          </p:nvPr>
        </p:nvSpPr>
        <p:spPr>
          <a:xfrm>
            <a:off x="722755" y="4936803"/>
            <a:ext cx="5785262" cy="4675696"/>
          </a:xfrm>
          <a:prstGeom prst="rect">
            <a:avLst/>
          </a:prstGeom>
        </p:spPr>
        <p:txBody>
          <a:bodyPr spcFirstLastPara="1" wrap="square" lIns="92993" tIns="46484" rIns="92993" bIns="46484" anchor="t" anchorCtr="0">
            <a:noAutofit/>
          </a:bodyPr>
          <a:lstStyle/>
          <a:p>
            <a:pPr marL="0" indent="0">
              <a:spcBef>
                <a:spcPts val="366"/>
              </a:spcBef>
            </a:pPr>
            <a:endParaRPr/>
          </a:p>
        </p:txBody>
      </p:sp>
      <p:sp>
        <p:nvSpPr>
          <p:cNvPr id="1048795" name="Google Shape;387;p26:notes"/>
          <p:cNvSpPr>
            <a:spLocks noGrp="1" noRot="1" noChangeAspect="1"/>
          </p:cNvSpPr>
          <p:nvPr>
            <p:ph type="sldImg" idx="2"/>
          </p:nvPr>
        </p:nvSpPr>
        <p:spPr>
          <a:xfrm>
            <a:off x="150813" y="777875"/>
            <a:ext cx="6929437" cy="389731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13730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1048811" name="Google Shape;411;g15c34848e2c_0_1:notes"/>
          <p:cNvSpPr txBox="1">
            <a:spLocks noGrp="1"/>
          </p:cNvSpPr>
          <p:nvPr>
            <p:ph type="body" idx="1"/>
          </p:nvPr>
        </p:nvSpPr>
        <p:spPr>
          <a:xfrm>
            <a:off x="722755" y="4936802"/>
            <a:ext cx="5785389" cy="4675659"/>
          </a:xfrm>
          <a:prstGeom prst="rect">
            <a:avLst/>
          </a:prstGeom>
        </p:spPr>
        <p:txBody>
          <a:bodyPr spcFirstLastPara="1" wrap="square" lIns="92993" tIns="46484" rIns="92993" bIns="46484" anchor="t" anchorCtr="0">
            <a:noAutofit/>
          </a:bodyPr>
          <a:lstStyle/>
          <a:p>
            <a:pPr marL="0" indent="0">
              <a:spcBef>
                <a:spcPts val="366"/>
              </a:spcBef>
            </a:pPr>
            <a:endParaRPr/>
          </a:p>
        </p:txBody>
      </p:sp>
      <p:sp>
        <p:nvSpPr>
          <p:cNvPr id="1048812" name="Google Shape;412;g15c34848e2c_0_1:notes"/>
          <p:cNvSpPr>
            <a:spLocks noGrp="1" noRot="1" noChangeAspect="1"/>
          </p:cNvSpPr>
          <p:nvPr>
            <p:ph type="sldImg" idx="2"/>
          </p:nvPr>
        </p:nvSpPr>
        <p:spPr>
          <a:xfrm>
            <a:off x="150813" y="777875"/>
            <a:ext cx="6929437" cy="389731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9034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1048821" name="Google Shape;427;p30:notes"/>
          <p:cNvSpPr txBox="1">
            <a:spLocks noGrp="1"/>
          </p:cNvSpPr>
          <p:nvPr>
            <p:ph type="body" idx="1"/>
          </p:nvPr>
        </p:nvSpPr>
        <p:spPr>
          <a:xfrm>
            <a:off x="722755" y="4936803"/>
            <a:ext cx="5785262" cy="4675696"/>
          </a:xfrm>
          <a:prstGeom prst="rect">
            <a:avLst/>
          </a:prstGeom>
        </p:spPr>
        <p:txBody>
          <a:bodyPr spcFirstLastPara="1" wrap="square" lIns="92993" tIns="46484" rIns="92993" bIns="46484" anchor="t" anchorCtr="0">
            <a:noAutofit/>
          </a:bodyPr>
          <a:lstStyle/>
          <a:p>
            <a:pPr marL="0" indent="0">
              <a:spcBef>
                <a:spcPts val="366"/>
              </a:spcBef>
            </a:pPr>
            <a:endParaRPr/>
          </a:p>
        </p:txBody>
      </p:sp>
      <p:sp>
        <p:nvSpPr>
          <p:cNvPr id="1048822" name="Google Shape;428;p30:notes"/>
          <p:cNvSpPr>
            <a:spLocks noGrp="1" noRot="1" noChangeAspect="1"/>
          </p:cNvSpPr>
          <p:nvPr>
            <p:ph type="sldImg" idx="2"/>
          </p:nvPr>
        </p:nvSpPr>
        <p:spPr>
          <a:xfrm>
            <a:off x="150813" y="777875"/>
            <a:ext cx="6929437" cy="389731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35763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8"/>
        <p:cNvGrpSpPr/>
        <p:nvPr/>
      </p:nvGrpSpPr>
      <p:grpSpPr>
        <a:xfrm>
          <a:off x="0" y="0"/>
          <a:ext cx="0" cy="0"/>
          <a:chOff x="0" y="0"/>
          <a:chExt cx="0" cy="0"/>
        </a:xfrm>
      </p:grpSpPr>
      <p:sp>
        <p:nvSpPr>
          <p:cNvPr id="1048902" name="Google Shape;589;p51:notes"/>
          <p:cNvSpPr txBox="1">
            <a:spLocks noGrp="1"/>
          </p:cNvSpPr>
          <p:nvPr>
            <p:ph type="body" idx="1"/>
          </p:nvPr>
        </p:nvSpPr>
        <p:spPr>
          <a:xfrm>
            <a:off x="722755" y="4936803"/>
            <a:ext cx="5785262" cy="4675696"/>
          </a:xfrm>
          <a:prstGeom prst="rect">
            <a:avLst/>
          </a:prstGeom>
        </p:spPr>
        <p:txBody>
          <a:bodyPr spcFirstLastPara="1" wrap="square" lIns="92993" tIns="46484" rIns="92993" bIns="46484" anchor="t" anchorCtr="0">
            <a:noAutofit/>
          </a:bodyPr>
          <a:lstStyle/>
          <a:p>
            <a:pPr marL="0" indent="0">
              <a:spcBef>
                <a:spcPts val="366"/>
              </a:spcBef>
            </a:pPr>
            <a:endParaRPr/>
          </a:p>
        </p:txBody>
      </p:sp>
      <p:sp>
        <p:nvSpPr>
          <p:cNvPr id="1048903" name="Google Shape;590;p51:notes"/>
          <p:cNvSpPr>
            <a:spLocks noGrp="1" noRot="1" noChangeAspect="1"/>
          </p:cNvSpPr>
          <p:nvPr>
            <p:ph type="sldImg" idx="2"/>
          </p:nvPr>
        </p:nvSpPr>
        <p:spPr>
          <a:xfrm>
            <a:off x="150813" y="777875"/>
            <a:ext cx="6929437" cy="389731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94302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22"/>
        <p:cNvGrpSpPr/>
        <p:nvPr/>
      </p:nvGrpSpPr>
      <p:grpSpPr>
        <a:xfrm>
          <a:off x="0" y="0"/>
          <a:ext cx="0" cy="0"/>
          <a:chOff x="0" y="0"/>
          <a:chExt cx="0" cy="0"/>
        </a:xfrm>
      </p:grpSpPr>
      <p:grpSp>
        <p:nvGrpSpPr>
          <p:cNvPr id="112" name="Google Shape;23;p53"/>
          <p:cNvGrpSpPr/>
          <p:nvPr/>
        </p:nvGrpSpPr>
        <p:grpSpPr>
          <a:xfrm>
            <a:off x="270933" y="0"/>
            <a:ext cx="5037667" cy="6858000"/>
            <a:chOff x="203200" y="0"/>
            <a:chExt cx="3778250" cy="6858001"/>
          </a:xfrm>
        </p:grpSpPr>
        <p:sp>
          <p:nvSpPr>
            <p:cNvPr id="1048621" name="Google Shape;24;p53"/>
            <p:cNvSpPr/>
            <p:nvPr/>
          </p:nvSpPr>
          <p:spPr>
            <a:xfrm>
              <a:off x="641350" y="0"/>
              <a:ext cx="1365250" cy="3971925"/>
            </a:xfrm>
            <a:custGeom>
              <a:avLst/>
              <a:gdLst/>
              <a:ahLst/>
              <a:cxnLst/>
              <a:rect l="l" t="t" r="r" b="b"/>
              <a:pathLst>
                <a:path w="860" h="2502" extrusionOk="0">
                  <a:moveTo>
                    <a:pt x="0" y="2445"/>
                  </a:moveTo>
                  <a:lnTo>
                    <a:pt x="228" y="2502"/>
                  </a:lnTo>
                  <a:lnTo>
                    <a:pt x="860" y="0"/>
                  </a:lnTo>
                  <a:lnTo>
                    <a:pt x="620" y="0"/>
                  </a:lnTo>
                  <a:lnTo>
                    <a:pt x="0" y="2445"/>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048622" name="Google Shape;25;p53"/>
            <p:cNvSpPr/>
            <p:nvPr/>
          </p:nvSpPr>
          <p:spPr>
            <a:xfrm>
              <a:off x="203200" y="0"/>
              <a:ext cx="1336675" cy="3862389"/>
            </a:xfrm>
            <a:custGeom>
              <a:avLst/>
              <a:gdLst/>
              <a:ahLst/>
              <a:cxnLst/>
              <a:rect l="l" t="t" r="r" b="b"/>
              <a:pathLst>
                <a:path w="842" h="2433" extrusionOk="0">
                  <a:moveTo>
                    <a:pt x="842" y="0"/>
                  </a:moveTo>
                  <a:lnTo>
                    <a:pt x="602" y="0"/>
                  </a:lnTo>
                  <a:lnTo>
                    <a:pt x="0" y="2376"/>
                  </a:lnTo>
                  <a:lnTo>
                    <a:pt x="228" y="2433"/>
                  </a:lnTo>
                  <a:lnTo>
                    <a:pt x="842" y="0"/>
                  </a:lnTo>
                  <a:close/>
                </a:path>
              </a:pathLst>
            </a:custGeom>
            <a:solidFill>
              <a:srgbClr val="595959"/>
            </a:solidFill>
            <a:ln>
              <a:noFill/>
            </a:ln>
          </p:spPr>
        </p:sp>
        <p:sp>
          <p:nvSpPr>
            <p:cNvPr id="1048623" name="Google Shape;26;p53"/>
            <p:cNvSpPr/>
            <p:nvPr/>
          </p:nvSpPr>
          <p:spPr>
            <a:xfrm>
              <a:off x="207963" y="3776664"/>
              <a:ext cx="1936750" cy="3081337"/>
            </a:xfrm>
            <a:custGeom>
              <a:avLst/>
              <a:gdLst/>
              <a:ahLst/>
              <a:cxnLst/>
              <a:rect l="l" t="t" r="r" b="b"/>
              <a:pathLst>
                <a:path w="1220" h="1941" extrusionOk="0">
                  <a:moveTo>
                    <a:pt x="0" y="0"/>
                  </a:moveTo>
                  <a:lnTo>
                    <a:pt x="1166" y="1941"/>
                  </a:lnTo>
                  <a:lnTo>
                    <a:pt x="1220" y="1941"/>
                  </a:lnTo>
                  <a:lnTo>
                    <a:pt x="0" y="0"/>
                  </a:lnTo>
                  <a:close/>
                </a:path>
              </a:pathLst>
            </a:custGeom>
            <a:solidFill>
              <a:srgbClr val="262626"/>
            </a:solidFill>
            <a:ln>
              <a:noFill/>
            </a:ln>
          </p:spPr>
        </p:sp>
        <p:sp>
          <p:nvSpPr>
            <p:cNvPr id="1048624" name="Google Shape;27;p53"/>
            <p:cNvSpPr/>
            <p:nvPr/>
          </p:nvSpPr>
          <p:spPr>
            <a:xfrm>
              <a:off x="646113" y="3886201"/>
              <a:ext cx="2373312" cy="2971800"/>
            </a:xfrm>
            <a:custGeom>
              <a:avLst/>
              <a:gdLst/>
              <a:ahLst/>
              <a:cxnLst/>
              <a:rect l="l" t="t" r="r" b="b"/>
              <a:pathLst>
                <a:path w="1495" h="1872" extrusionOk="0">
                  <a:moveTo>
                    <a:pt x="1495" y="1872"/>
                  </a:moveTo>
                  <a:lnTo>
                    <a:pt x="0" y="0"/>
                  </a:lnTo>
                  <a:lnTo>
                    <a:pt x="1442" y="1872"/>
                  </a:lnTo>
                  <a:lnTo>
                    <a:pt x="1495" y="1872"/>
                  </a:lnTo>
                  <a:close/>
                </a:path>
              </a:pathLst>
            </a:custGeom>
            <a:solidFill>
              <a:srgbClr val="855309"/>
            </a:solidFill>
            <a:ln>
              <a:noFill/>
            </a:ln>
          </p:spPr>
        </p:sp>
        <p:sp>
          <p:nvSpPr>
            <p:cNvPr id="1048625" name="Google Shape;28;p53"/>
            <p:cNvSpPr/>
            <p:nvPr/>
          </p:nvSpPr>
          <p:spPr>
            <a:xfrm>
              <a:off x="641350" y="3881439"/>
              <a:ext cx="3340100" cy="2976562"/>
            </a:xfrm>
            <a:custGeom>
              <a:avLst/>
              <a:gdLst/>
              <a:ahLst/>
              <a:cxnLst/>
              <a:rect l="l" t="t" r="r" b="b"/>
              <a:pathLst>
                <a:path w="2104" h="1875" extrusionOk="0">
                  <a:moveTo>
                    <a:pt x="0" y="0"/>
                  </a:moveTo>
                  <a:lnTo>
                    <a:pt x="3" y="3"/>
                  </a:lnTo>
                  <a:lnTo>
                    <a:pt x="1498" y="1875"/>
                  </a:lnTo>
                  <a:lnTo>
                    <a:pt x="2104" y="1875"/>
                  </a:lnTo>
                  <a:lnTo>
                    <a:pt x="228" y="57"/>
                  </a:lnTo>
                  <a:lnTo>
                    <a:pt x="0" y="0"/>
                  </a:lnTo>
                  <a:close/>
                </a:path>
              </a:pathLst>
            </a:custGeom>
            <a:solidFill>
              <a:srgbClr val="C87D0E"/>
            </a:solidFill>
            <a:ln>
              <a:noFill/>
            </a:ln>
          </p:spPr>
        </p:sp>
        <p:sp>
          <p:nvSpPr>
            <p:cNvPr id="1048626" name="Google Shape;29;p53"/>
            <p:cNvSpPr/>
            <p:nvPr/>
          </p:nvSpPr>
          <p:spPr>
            <a:xfrm>
              <a:off x="203200" y="3771901"/>
              <a:ext cx="2660650" cy="3086100"/>
            </a:xfrm>
            <a:custGeom>
              <a:avLst/>
              <a:gdLst/>
              <a:ahLst/>
              <a:cxnLst/>
              <a:rect l="l" t="t" r="r" b="b"/>
              <a:pathLst>
                <a:path w="1676" h="1944" extrusionOk="0">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rgbClr val="3F3F3F"/>
            </a:solidFill>
            <a:ln>
              <a:noFill/>
            </a:ln>
          </p:spPr>
        </p:sp>
      </p:grpSp>
      <p:sp>
        <p:nvSpPr>
          <p:cNvPr id="1048627" name="Google Shape;30;p53"/>
          <p:cNvSpPr/>
          <p:nvPr/>
        </p:nvSpPr>
        <p:spPr>
          <a:xfrm>
            <a:off x="270933" y="3771900"/>
            <a:ext cx="482600" cy="90488"/>
          </a:xfrm>
          <a:custGeom>
            <a:avLst/>
            <a:gdLst/>
            <a:ahLst/>
            <a:cxnLst/>
            <a:rect l="l" t="t" r="r" b="b"/>
            <a:pathLst>
              <a:path w="228" h="57" extrusionOk="0">
                <a:moveTo>
                  <a:pt x="228" y="57"/>
                </a:moveTo>
                <a:lnTo>
                  <a:pt x="0" y="0"/>
                </a:lnTo>
                <a:lnTo>
                  <a:pt x="222" y="54"/>
                </a:lnTo>
                <a:lnTo>
                  <a:pt x="228" y="57"/>
                </a:lnTo>
                <a:close/>
              </a:path>
            </a:pathLst>
          </a:custGeom>
          <a:solidFill>
            <a:srgbClr val="29ABE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048628" name="Google Shape;31;p53"/>
          <p:cNvSpPr/>
          <p:nvPr/>
        </p:nvSpPr>
        <p:spPr>
          <a:xfrm>
            <a:off x="747184" y="3867150"/>
            <a:ext cx="82549" cy="80963"/>
          </a:xfrm>
          <a:custGeom>
            <a:avLst/>
            <a:gdLst/>
            <a:ahLst/>
            <a:cxnLst/>
            <a:rect l="l" t="t" r="r" b="b"/>
            <a:pathLst>
              <a:path w="39" h="51" extrusionOk="0">
                <a:moveTo>
                  <a:pt x="0" y="0"/>
                </a:moveTo>
                <a:lnTo>
                  <a:pt x="39" y="51"/>
                </a:lnTo>
                <a:lnTo>
                  <a:pt x="3" y="0"/>
                </a:lnTo>
                <a:lnTo>
                  <a:pt x="0" y="0"/>
                </a:lnTo>
                <a:close/>
              </a:path>
            </a:pathLst>
          </a:custGeom>
          <a:solidFill>
            <a:srgbClr val="29ABE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048629" name="Google Shape;32;p53"/>
          <p:cNvSpPr txBox="1">
            <a:spLocks noGrp="1"/>
          </p:cNvSpPr>
          <p:nvPr>
            <p:ph type="ctrTitle"/>
          </p:nvPr>
        </p:nvSpPr>
        <p:spPr>
          <a:xfrm>
            <a:off x="2319565" y="914401"/>
            <a:ext cx="9262836" cy="3488266"/>
          </a:xfrm>
          <a:prstGeom prst="rect">
            <a:avLst/>
          </a:prstGeom>
          <a:noFill/>
          <a:ln>
            <a:noFill/>
          </a:ln>
        </p:spPr>
        <p:txBody>
          <a:bodyPr spcFirstLastPara="1" wrap="square" lIns="91425" tIns="45700" rIns="91425" bIns="45700" anchor="b" anchorCtr="0">
            <a:normAutofit/>
          </a:bodyPr>
          <a:lstStyle>
            <a:lvl1pPr lvl="0" algn="r">
              <a:spcBef>
                <a:spcPts val="0"/>
              </a:spcBef>
              <a:spcAft>
                <a:spcPts val="0"/>
              </a:spcAft>
              <a:buSzPts val="1400"/>
              <a:buNone/>
              <a:defRPr sz="5400"/>
            </a:lvl1pPr>
            <a:lvl2pPr lvl="1" algn="ctr">
              <a:spcBef>
                <a:spcPts val="0"/>
              </a:spcBef>
              <a:spcAft>
                <a:spcPts val="0"/>
              </a:spcAft>
              <a:buSzPts val="1400"/>
              <a:buNone/>
            </a:lvl2pPr>
            <a:lvl3pPr lvl="2" algn="ctr">
              <a:spcBef>
                <a:spcPts val="0"/>
              </a:spcBef>
              <a:spcAft>
                <a:spcPts val="0"/>
              </a:spcAft>
              <a:buSzPts val="1400"/>
              <a:buNone/>
            </a:lvl3pPr>
            <a:lvl4pPr lvl="3" algn="ctr">
              <a:spcBef>
                <a:spcPts val="0"/>
              </a:spcBef>
              <a:spcAft>
                <a:spcPts val="0"/>
              </a:spcAft>
              <a:buSzPts val="1400"/>
              <a:buNone/>
            </a:lvl4pPr>
            <a:lvl5pPr lvl="4" algn="ctr">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630" name="Google Shape;33;p53"/>
          <p:cNvSpPr txBox="1">
            <a:spLocks noGrp="1"/>
          </p:cNvSpPr>
          <p:nvPr>
            <p:ph type="subTitle" idx="1"/>
          </p:nvPr>
        </p:nvSpPr>
        <p:spPr>
          <a:xfrm>
            <a:off x="3898985" y="4402667"/>
            <a:ext cx="7683417" cy="1364531"/>
          </a:xfrm>
          <a:prstGeom prst="rect">
            <a:avLst/>
          </a:prstGeom>
          <a:noFill/>
          <a:ln>
            <a:noFill/>
          </a:ln>
        </p:spPr>
        <p:txBody>
          <a:bodyPr spcFirstLastPara="1" wrap="square" lIns="91425" tIns="45700" rIns="91425" bIns="45700" anchor="t" anchorCtr="0">
            <a:normAutofit/>
          </a:bodyPr>
          <a:lstStyle>
            <a:lvl1pPr lvl="0" algn="r">
              <a:spcBef>
                <a:spcPts val="360"/>
              </a:spcBef>
              <a:spcAft>
                <a:spcPts val="0"/>
              </a:spcAft>
              <a:buSzPts val="2610"/>
              <a:buNone/>
              <a:defRPr sz="1800">
                <a:solidFill>
                  <a:schemeClr val="dk1"/>
                </a:solidFill>
              </a:defRPr>
            </a:lvl1pPr>
            <a:lvl2pPr lvl="1" algn="ctr">
              <a:spcBef>
                <a:spcPts val="600"/>
              </a:spcBef>
              <a:spcAft>
                <a:spcPts val="0"/>
              </a:spcAft>
              <a:buSzPts val="2900"/>
              <a:buNone/>
              <a:defRPr>
                <a:solidFill>
                  <a:srgbClr val="888888"/>
                </a:solidFill>
              </a:defRPr>
            </a:lvl2pPr>
            <a:lvl3pPr lvl="2" algn="ctr">
              <a:spcBef>
                <a:spcPts val="600"/>
              </a:spcBef>
              <a:spcAft>
                <a:spcPts val="0"/>
              </a:spcAft>
              <a:buSzPts val="2610"/>
              <a:buNone/>
              <a:defRPr>
                <a:solidFill>
                  <a:srgbClr val="888888"/>
                </a:solidFill>
              </a:defRPr>
            </a:lvl3pPr>
            <a:lvl4pPr lvl="3" algn="ctr">
              <a:spcBef>
                <a:spcPts val="600"/>
              </a:spcBef>
              <a:spcAft>
                <a:spcPts val="0"/>
              </a:spcAft>
              <a:buSzPts val="2320"/>
              <a:buNone/>
              <a:defRPr>
                <a:solidFill>
                  <a:srgbClr val="888888"/>
                </a:solidFill>
              </a:defRPr>
            </a:lvl4pPr>
            <a:lvl5pPr lvl="4" algn="ctr">
              <a:spcBef>
                <a:spcPts val="600"/>
              </a:spcBef>
              <a:spcAft>
                <a:spcPts val="0"/>
              </a:spcAft>
              <a:buSzPts val="2030"/>
              <a:buNone/>
              <a:defRPr>
                <a:solidFill>
                  <a:srgbClr val="888888"/>
                </a:solidFill>
              </a:defRPr>
            </a:lvl5pPr>
            <a:lvl6pPr lvl="5" algn="ctr">
              <a:spcBef>
                <a:spcPts val="600"/>
              </a:spcBef>
              <a:spcAft>
                <a:spcPts val="0"/>
              </a:spcAft>
              <a:buSzPts val="2030"/>
              <a:buNone/>
              <a:defRPr>
                <a:solidFill>
                  <a:srgbClr val="888888"/>
                </a:solidFill>
              </a:defRPr>
            </a:lvl6pPr>
            <a:lvl7pPr lvl="6" algn="ctr">
              <a:spcBef>
                <a:spcPts val="600"/>
              </a:spcBef>
              <a:spcAft>
                <a:spcPts val="0"/>
              </a:spcAft>
              <a:buSzPts val="2030"/>
              <a:buNone/>
              <a:defRPr>
                <a:solidFill>
                  <a:srgbClr val="888888"/>
                </a:solidFill>
              </a:defRPr>
            </a:lvl7pPr>
            <a:lvl8pPr lvl="7" algn="ctr">
              <a:spcBef>
                <a:spcPts val="600"/>
              </a:spcBef>
              <a:spcAft>
                <a:spcPts val="0"/>
              </a:spcAft>
              <a:buSzPts val="2030"/>
              <a:buNone/>
              <a:defRPr>
                <a:solidFill>
                  <a:srgbClr val="888888"/>
                </a:solidFill>
              </a:defRPr>
            </a:lvl8pPr>
            <a:lvl9pPr lvl="8" algn="ctr">
              <a:spcBef>
                <a:spcPts val="600"/>
              </a:spcBef>
              <a:spcAft>
                <a:spcPts val="600"/>
              </a:spcAft>
              <a:buSzPts val="2030"/>
              <a:buNone/>
              <a:defRPr>
                <a:solidFill>
                  <a:srgbClr val="888888"/>
                </a:solidFill>
              </a:defRPr>
            </a:lvl9pPr>
          </a:lstStyle>
          <a:p>
            <a:endParaRPr/>
          </a:p>
        </p:txBody>
      </p:sp>
      <p:sp>
        <p:nvSpPr>
          <p:cNvPr id="1048631" name="Google Shape;34;p53"/>
          <p:cNvSpPr txBox="1">
            <a:spLocks noGrp="1"/>
          </p:cNvSpPr>
          <p:nvPr>
            <p:ph type="dt" idx="10"/>
          </p:nvPr>
        </p:nvSpPr>
        <p:spPr>
          <a:xfrm>
            <a:off x="9768417" y="6116639"/>
            <a:ext cx="11430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632" name="Google Shape;35;p53"/>
          <p:cNvSpPr txBox="1">
            <a:spLocks noGrp="1"/>
          </p:cNvSpPr>
          <p:nvPr>
            <p:ph type="ftr" idx="11"/>
          </p:nvPr>
        </p:nvSpPr>
        <p:spPr>
          <a:xfrm>
            <a:off x="4832351" y="6116639"/>
            <a:ext cx="4811183"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633" name="Google Shape;36;p53"/>
          <p:cNvSpPr txBox="1">
            <a:spLocks noGrp="1"/>
          </p:cNvSpPr>
          <p:nvPr>
            <p:ph type="sldNum" idx="12"/>
          </p:nvPr>
        </p:nvSpPr>
        <p:spPr>
          <a:xfrm>
            <a:off x="11034184" y="6116639"/>
            <a:ext cx="548216"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lvl1pPr>
            <a:lvl2pPr marL="0" lvl="1" indent="0" algn="r">
              <a:spcBef>
                <a:spcPts val="0"/>
              </a:spcBef>
              <a:buNone/>
            </a:lvl2pPr>
            <a:lvl3pPr marL="0" lvl="2" indent="0" algn="r">
              <a:spcBef>
                <a:spcPts val="0"/>
              </a:spcBef>
              <a:buNone/>
            </a:lvl3pPr>
            <a:lvl4pPr marL="0" lvl="3" indent="0" algn="r">
              <a:spcBef>
                <a:spcPts val="0"/>
              </a:spcBef>
              <a:buNone/>
            </a:lvl4pPr>
            <a:lvl5pPr marL="0" lvl="4" indent="0" algn="r">
              <a:spcBef>
                <a:spcPts val="0"/>
              </a:spcBef>
              <a:buNone/>
            </a:lvl5pPr>
            <a:lvl6pPr marL="0" lvl="5" indent="0" algn="r">
              <a:spcBef>
                <a:spcPts val="0"/>
              </a:spcBef>
              <a:buNone/>
            </a:lvl6pPr>
            <a:lvl7pPr marL="0" lvl="6" indent="0" algn="r">
              <a:spcBef>
                <a:spcPts val="0"/>
              </a:spcBef>
              <a:buNone/>
            </a:lvl7pPr>
            <a:lvl8pPr marL="0" lvl="7" indent="0" algn="r">
              <a:spcBef>
                <a:spcPts val="0"/>
              </a:spcBef>
              <a:buNone/>
            </a:lvl8pPr>
            <a:lvl9pPr marL="0" lvl="8" indent="0" algn="r">
              <a:spcBef>
                <a:spcPts val="0"/>
              </a:spcBef>
              <a:buNone/>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transition spd="slow">
    <p:wheel spokes="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10"/>
        <p:cNvGrpSpPr/>
        <p:nvPr/>
      </p:nvGrpSpPr>
      <p:grpSpPr>
        <a:xfrm>
          <a:off x="0" y="0"/>
          <a:ext cx="0" cy="0"/>
          <a:chOff x="0" y="0"/>
          <a:chExt cx="0" cy="0"/>
        </a:xfrm>
      </p:grpSpPr>
      <p:sp>
        <p:nvSpPr>
          <p:cNvPr id="1048910" name="Google Shape;111;p65"/>
          <p:cNvSpPr txBox="1">
            <a:spLocks noGrp="1"/>
          </p:cNvSpPr>
          <p:nvPr>
            <p:ph type="title"/>
          </p:nvPr>
        </p:nvSpPr>
        <p:spPr>
          <a:xfrm>
            <a:off x="1484701" y="3308581"/>
            <a:ext cx="10021319" cy="1468800"/>
          </a:xfrm>
          <a:prstGeom prst="rect">
            <a:avLst/>
          </a:prstGeom>
          <a:noFill/>
          <a:ln>
            <a:noFill/>
          </a:ln>
        </p:spPr>
        <p:txBody>
          <a:bodyPr spcFirstLastPara="1" wrap="square" lIns="91425" tIns="45700" rIns="91425" bIns="45700" anchor="b" anchorCtr="0">
            <a:normAutofit/>
          </a:bodyPr>
          <a:lstStyle>
            <a:lvl1pPr lvl="0" algn="r">
              <a:spcBef>
                <a:spcPts val="0"/>
              </a:spcBef>
              <a:spcAft>
                <a:spcPts val="0"/>
              </a:spcAft>
              <a:buSzPts val="1400"/>
              <a:buNone/>
              <a:defRPr sz="3200" b="0" cap="none"/>
            </a:lvl1pPr>
            <a:lvl2pPr lvl="1" algn="ctr">
              <a:spcBef>
                <a:spcPts val="0"/>
              </a:spcBef>
              <a:spcAft>
                <a:spcPts val="0"/>
              </a:spcAft>
              <a:buSzPts val="1400"/>
              <a:buNone/>
            </a:lvl2pPr>
            <a:lvl3pPr lvl="2" algn="ctr">
              <a:spcBef>
                <a:spcPts val="0"/>
              </a:spcBef>
              <a:spcAft>
                <a:spcPts val="0"/>
              </a:spcAft>
              <a:buSzPts val="1400"/>
              <a:buNone/>
            </a:lvl3pPr>
            <a:lvl4pPr lvl="3" algn="ctr">
              <a:spcBef>
                <a:spcPts val="0"/>
              </a:spcBef>
              <a:spcAft>
                <a:spcPts val="0"/>
              </a:spcAft>
              <a:buSzPts val="1400"/>
              <a:buNone/>
            </a:lvl4pPr>
            <a:lvl5pPr lvl="4" algn="ctr">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11" name="Google Shape;112;p65"/>
          <p:cNvSpPr txBox="1">
            <a:spLocks noGrp="1"/>
          </p:cNvSpPr>
          <p:nvPr>
            <p:ph type="body" idx="1"/>
          </p:nvPr>
        </p:nvSpPr>
        <p:spPr>
          <a:xfrm>
            <a:off x="1484699" y="4777381"/>
            <a:ext cx="10021320" cy="860400"/>
          </a:xfrm>
          <a:prstGeom prst="rect">
            <a:avLst/>
          </a:prstGeom>
          <a:noFill/>
          <a:ln>
            <a:noFill/>
          </a:ln>
        </p:spPr>
        <p:txBody>
          <a:bodyPr spcFirstLastPara="1" wrap="square" lIns="91425" tIns="45700" rIns="91425" bIns="45700" anchor="t" anchorCtr="0">
            <a:normAutofit/>
          </a:bodyPr>
          <a:lstStyle>
            <a:lvl1pPr marL="457200" lvl="0" indent="-228600" algn="r">
              <a:spcBef>
                <a:spcPts val="400"/>
              </a:spcBef>
              <a:spcAft>
                <a:spcPts val="0"/>
              </a:spcAft>
              <a:buSzPts val="2900"/>
              <a:buNone/>
              <a:defRPr sz="2000">
                <a:solidFill>
                  <a:schemeClr val="dk1"/>
                </a:solidFill>
              </a:defRPr>
            </a:lvl1pPr>
            <a:lvl2pPr marL="914400" lvl="1" indent="-228600" algn="l">
              <a:spcBef>
                <a:spcPts val="600"/>
              </a:spcBef>
              <a:spcAft>
                <a:spcPts val="0"/>
              </a:spcAft>
              <a:buSzPts val="2610"/>
              <a:buNone/>
              <a:defRPr sz="1800">
                <a:solidFill>
                  <a:srgbClr val="888888"/>
                </a:solidFill>
              </a:defRPr>
            </a:lvl2pPr>
            <a:lvl3pPr marL="1371600" lvl="2" indent="-228600" algn="l">
              <a:spcBef>
                <a:spcPts val="600"/>
              </a:spcBef>
              <a:spcAft>
                <a:spcPts val="0"/>
              </a:spcAft>
              <a:buSzPts val="2320"/>
              <a:buNone/>
              <a:defRPr sz="1600">
                <a:solidFill>
                  <a:srgbClr val="888888"/>
                </a:solidFill>
              </a:defRPr>
            </a:lvl3pPr>
            <a:lvl4pPr marL="1828800" lvl="3" indent="-228600" algn="l">
              <a:spcBef>
                <a:spcPts val="600"/>
              </a:spcBef>
              <a:spcAft>
                <a:spcPts val="0"/>
              </a:spcAft>
              <a:buSzPts val="2030"/>
              <a:buNone/>
              <a:defRPr sz="1400">
                <a:solidFill>
                  <a:srgbClr val="888888"/>
                </a:solidFill>
              </a:defRPr>
            </a:lvl4pPr>
            <a:lvl5pPr marL="2286000" lvl="4" indent="-228600" algn="l">
              <a:spcBef>
                <a:spcPts val="600"/>
              </a:spcBef>
              <a:spcAft>
                <a:spcPts val="0"/>
              </a:spcAft>
              <a:buSzPts val="2030"/>
              <a:buNone/>
              <a:defRPr sz="1400">
                <a:solidFill>
                  <a:srgbClr val="888888"/>
                </a:solidFill>
              </a:defRPr>
            </a:lvl5pPr>
            <a:lvl6pPr marL="2743200" lvl="5" indent="-228600" algn="l">
              <a:spcBef>
                <a:spcPts val="600"/>
              </a:spcBef>
              <a:spcAft>
                <a:spcPts val="0"/>
              </a:spcAft>
              <a:buSzPts val="2030"/>
              <a:buNone/>
              <a:defRPr sz="1400">
                <a:solidFill>
                  <a:srgbClr val="888888"/>
                </a:solidFill>
              </a:defRPr>
            </a:lvl6pPr>
            <a:lvl7pPr marL="3200400" lvl="6" indent="-228600" algn="l">
              <a:spcBef>
                <a:spcPts val="600"/>
              </a:spcBef>
              <a:spcAft>
                <a:spcPts val="0"/>
              </a:spcAft>
              <a:buSzPts val="2030"/>
              <a:buNone/>
              <a:defRPr sz="1400">
                <a:solidFill>
                  <a:srgbClr val="888888"/>
                </a:solidFill>
              </a:defRPr>
            </a:lvl7pPr>
            <a:lvl8pPr marL="3657600" lvl="7" indent="-228600" algn="l">
              <a:spcBef>
                <a:spcPts val="600"/>
              </a:spcBef>
              <a:spcAft>
                <a:spcPts val="0"/>
              </a:spcAft>
              <a:buSzPts val="2030"/>
              <a:buNone/>
              <a:defRPr sz="1400">
                <a:solidFill>
                  <a:srgbClr val="888888"/>
                </a:solidFill>
              </a:defRPr>
            </a:lvl8pPr>
            <a:lvl9pPr marL="4114800" lvl="8" indent="-228600" algn="l">
              <a:spcBef>
                <a:spcPts val="600"/>
              </a:spcBef>
              <a:spcAft>
                <a:spcPts val="600"/>
              </a:spcAft>
              <a:buSzPts val="2030"/>
              <a:buNone/>
              <a:defRPr sz="1400">
                <a:solidFill>
                  <a:srgbClr val="888888"/>
                </a:solidFill>
              </a:defRPr>
            </a:lvl9pPr>
          </a:lstStyle>
          <a:p>
            <a:endParaRPr/>
          </a:p>
        </p:txBody>
      </p:sp>
      <p:sp>
        <p:nvSpPr>
          <p:cNvPr id="1048912" name="Google Shape;113;p65"/>
          <p:cNvSpPr txBox="1">
            <a:spLocks noGrp="1"/>
          </p:cNvSpPr>
          <p:nvPr>
            <p:ph type="dt" idx="10"/>
          </p:nvPr>
        </p:nvSpPr>
        <p:spPr>
          <a:xfrm>
            <a:off x="9810751" y="6116639"/>
            <a:ext cx="1145116"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13" name="Google Shape;114;p65"/>
          <p:cNvSpPr txBox="1">
            <a:spLocks noGrp="1"/>
          </p:cNvSpPr>
          <p:nvPr>
            <p:ph type="ftr" idx="11"/>
          </p:nvPr>
        </p:nvSpPr>
        <p:spPr>
          <a:xfrm>
            <a:off x="2650067" y="6116639"/>
            <a:ext cx="708448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14" name="Google Shape;115;p65"/>
          <p:cNvSpPr txBox="1">
            <a:spLocks noGrp="1"/>
          </p:cNvSpPr>
          <p:nvPr>
            <p:ph type="sldNum" idx="12"/>
          </p:nvPr>
        </p:nvSpPr>
        <p:spPr>
          <a:xfrm>
            <a:off x="11032067" y="6116639"/>
            <a:ext cx="55033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lvl1pPr>
            <a:lvl2pPr marL="0" lvl="1" indent="0" algn="r">
              <a:spcBef>
                <a:spcPts val="0"/>
              </a:spcBef>
              <a:buNone/>
            </a:lvl2pPr>
            <a:lvl3pPr marL="0" lvl="2" indent="0" algn="r">
              <a:spcBef>
                <a:spcPts val="0"/>
              </a:spcBef>
              <a:buNone/>
            </a:lvl3pPr>
            <a:lvl4pPr marL="0" lvl="3" indent="0" algn="r">
              <a:spcBef>
                <a:spcPts val="0"/>
              </a:spcBef>
              <a:buNone/>
            </a:lvl4pPr>
            <a:lvl5pPr marL="0" lvl="4" indent="0" algn="r">
              <a:spcBef>
                <a:spcPts val="0"/>
              </a:spcBef>
              <a:buNone/>
            </a:lvl5pPr>
            <a:lvl6pPr marL="0" lvl="5" indent="0" algn="r">
              <a:spcBef>
                <a:spcPts val="0"/>
              </a:spcBef>
              <a:buNone/>
            </a:lvl6pPr>
            <a:lvl7pPr marL="0" lvl="6" indent="0" algn="r">
              <a:spcBef>
                <a:spcPts val="0"/>
              </a:spcBef>
              <a:buNone/>
            </a:lvl7pPr>
            <a:lvl8pPr marL="0" lvl="7" indent="0" algn="r">
              <a:spcBef>
                <a:spcPts val="0"/>
              </a:spcBef>
              <a:buNone/>
            </a:lvl8pPr>
            <a:lvl9pPr marL="0" lvl="8" indent="0" algn="r">
              <a:spcBef>
                <a:spcPts val="0"/>
              </a:spcBef>
              <a:buNone/>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transition spd="slow">
    <p:wheel spokes="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Name Card">
  <p:cSld name="Quote Name Card">
    <p:spTree>
      <p:nvGrpSpPr>
        <p:cNvPr id="1" name="Shape 116"/>
        <p:cNvGrpSpPr/>
        <p:nvPr/>
      </p:nvGrpSpPr>
      <p:grpSpPr>
        <a:xfrm>
          <a:off x="0" y="0"/>
          <a:ext cx="0" cy="0"/>
          <a:chOff x="0" y="0"/>
          <a:chExt cx="0" cy="0"/>
        </a:xfrm>
      </p:grpSpPr>
      <p:sp>
        <p:nvSpPr>
          <p:cNvPr id="1048964" name="Google Shape;117;p66"/>
          <p:cNvSpPr txBox="1"/>
          <p:nvPr/>
        </p:nvSpPr>
        <p:spPr>
          <a:xfrm>
            <a:off x="1293284" y="863600"/>
            <a:ext cx="609600" cy="584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8000"/>
              <a:buFont typeface="Arial"/>
              <a:buNone/>
            </a:pPr>
            <a:r>
              <a:rPr lang="en-US" sz="8000" b="0" cap="none">
                <a:solidFill>
                  <a:schemeClr val="dk1"/>
                </a:solidFill>
                <a:latin typeface="Arial"/>
                <a:ea typeface="Arial"/>
                <a:cs typeface="Arial"/>
                <a:sym typeface="Arial"/>
              </a:rPr>
              <a:t>“</a:t>
            </a:r>
          </a:p>
        </p:txBody>
      </p:sp>
      <p:sp>
        <p:nvSpPr>
          <p:cNvPr id="1048965" name="Google Shape;118;p66"/>
          <p:cNvSpPr txBox="1"/>
          <p:nvPr/>
        </p:nvSpPr>
        <p:spPr>
          <a:xfrm>
            <a:off x="10896600" y="2819400"/>
            <a:ext cx="609600" cy="5842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chemeClr val="dk1"/>
              </a:buClr>
              <a:buSzPts val="8000"/>
              <a:buFont typeface="Arial"/>
              <a:buNone/>
            </a:pPr>
            <a:r>
              <a:rPr lang="en-US" sz="8000" b="0" cap="none">
                <a:solidFill>
                  <a:schemeClr val="dk1"/>
                </a:solidFill>
                <a:latin typeface="Arial"/>
                <a:ea typeface="Arial"/>
                <a:cs typeface="Arial"/>
                <a:sym typeface="Arial"/>
              </a:rPr>
              <a:t>”</a:t>
            </a:r>
          </a:p>
        </p:txBody>
      </p:sp>
      <p:sp>
        <p:nvSpPr>
          <p:cNvPr id="1048966" name="Google Shape;119;p66"/>
          <p:cNvSpPr txBox="1">
            <a:spLocks noGrp="1"/>
          </p:cNvSpPr>
          <p:nvPr>
            <p:ph type="title"/>
          </p:nvPr>
        </p:nvSpPr>
        <p:spPr>
          <a:xfrm>
            <a:off x="1902322" y="685801"/>
            <a:ext cx="9298820" cy="2743199"/>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SzPts val="1400"/>
              <a:buNone/>
              <a:defRPr sz="3200" b="0" cap="none">
                <a:solidFill>
                  <a:schemeClr val="dk1"/>
                </a:solidFill>
              </a:defRPr>
            </a:lvl1pPr>
            <a:lvl2pPr lvl="1" algn="ctr">
              <a:spcBef>
                <a:spcPts val="0"/>
              </a:spcBef>
              <a:spcAft>
                <a:spcPts val="0"/>
              </a:spcAft>
              <a:buSzPts val="1400"/>
              <a:buNone/>
            </a:lvl2pPr>
            <a:lvl3pPr lvl="2" algn="ctr">
              <a:spcBef>
                <a:spcPts val="0"/>
              </a:spcBef>
              <a:spcAft>
                <a:spcPts val="0"/>
              </a:spcAft>
              <a:buSzPts val="1400"/>
              <a:buNone/>
            </a:lvl3pPr>
            <a:lvl4pPr lvl="3" algn="ctr">
              <a:spcBef>
                <a:spcPts val="0"/>
              </a:spcBef>
              <a:spcAft>
                <a:spcPts val="0"/>
              </a:spcAft>
              <a:buSzPts val="1400"/>
              <a:buNone/>
            </a:lvl4pPr>
            <a:lvl5pPr lvl="4" algn="ctr">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67" name="Google Shape;120;p66"/>
          <p:cNvSpPr txBox="1">
            <a:spLocks noGrp="1"/>
          </p:cNvSpPr>
          <p:nvPr>
            <p:ph type="body" idx="1"/>
          </p:nvPr>
        </p:nvSpPr>
        <p:spPr>
          <a:xfrm>
            <a:off x="1484700" y="3886200"/>
            <a:ext cx="10021320" cy="889000"/>
          </a:xfrm>
          <a:prstGeom prst="rect">
            <a:avLst/>
          </a:prstGeom>
          <a:noFill/>
          <a:ln>
            <a:noFill/>
          </a:ln>
        </p:spPr>
        <p:txBody>
          <a:bodyPr spcFirstLastPara="1" wrap="square" lIns="91425" tIns="45700" rIns="91425" bIns="45700" anchor="b" anchorCtr="0">
            <a:normAutofit/>
          </a:bodyPr>
          <a:lstStyle>
            <a:lvl1pPr marL="457200" lvl="0" indent="-228600" algn="r">
              <a:spcBef>
                <a:spcPts val="480"/>
              </a:spcBef>
              <a:spcAft>
                <a:spcPts val="0"/>
              </a:spcAft>
              <a:buSzPts val="3480"/>
              <a:buNone/>
              <a:defRPr sz="2400" b="0" cap="none">
                <a:solidFill>
                  <a:schemeClr val="dk1"/>
                </a:solidFill>
              </a:defRPr>
            </a:lvl1pPr>
            <a:lvl2pPr marL="914400" lvl="1" indent="-394335" algn="l">
              <a:spcBef>
                <a:spcPts val="600"/>
              </a:spcBef>
              <a:spcAft>
                <a:spcPts val="0"/>
              </a:spcAft>
              <a:buSzPts val="2610"/>
              <a:buChar char="•"/>
            </a:lvl2pPr>
            <a:lvl3pPr marL="1371600" lvl="2" indent="-394335" algn="l">
              <a:spcBef>
                <a:spcPts val="600"/>
              </a:spcBef>
              <a:spcAft>
                <a:spcPts val="0"/>
              </a:spcAft>
              <a:buSzPts val="2610"/>
              <a:buChar char="•"/>
            </a:lvl3pPr>
            <a:lvl4pPr marL="1828800" lvl="3" indent="-394335" algn="l">
              <a:spcBef>
                <a:spcPts val="600"/>
              </a:spcBef>
              <a:spcAft>
                <a:spcPts val="0"/>
              </a:spcAft>
              <a:buSzPts val="2610"/>
              <a:buChar char="•"/>
            </a:lvl4pPr>
            <a:lvl5pPr marL="2286000" lvl="4" indent="-394335" algn="l">
              <a:spcBef>
                <a:spcPts val="600"/>
              </a:spcBef>
              <a:spcAft>
                <a:spcPts val="0"/>
              </a:spcAft>
              <a:buSzPts val="2610"/>
              <a:buChar char="•"/>
            </a:lvl5pPr>
            <a:lvl6pPr marL="2743200" lvl="5" indent="-394335" algn="l">
              <a:spcBef>
                <a:spcPts val="600"/>
              </a:spcBef>
              <a:spcAft>
                <a:spcPts val="0"/>
              </a:spcAft>
              <a:buSzPts val="2610"/>
              <a:buChar char="•"/>
            </a:lvl6pPr>
            <a:lvl7pPr marL="3200400" lvl="6" indent="-394335" algn="l">
              <a:spcBef>
                <a:spcPts val="600"/>
              </a:spcBef>
              <a:spcAft>
                <a:spcPts val="0"/>
              </a:spcAft>
              <a:buSzPts val="2610"/>
              <a:buChar char="•"/>
            </a:lvl7pPr>
            <a:lvl8pPr marL="3657600" lvl="7" indent="-394334" algn="l">
              <a:spcBef>
                <a:spcPts val="600"/>
              </a:spcBef>
              <a:spcAft>
                <a:spcPts val="0"/>
              </a:spcAft>
              <a:buSzPts val="2610"/>
              <a:buChar char="•"/>
            </a:lvl8pPr>
            <a:lvl9pPr marL="4114800" lvl="8" indent="-394334" algn="l">
              <a:spcBef>
                <a:spcPts val="600"/>
              </a:spcBef>
              <a:spcAft>
                <a:spcPts val="600"/>
              </a:spcAft>
              <a:buSzPts val="2610"/>
              <a:buChar char="•"/>
            </a:lvl9pPr>
          </a:lstStyle>
          <a:p>
            <a:endParaRPr/>
          </a:p>
        </p:txBody>
      </p:sp>
      <p:sp>
        <p:nvSpPr>
          <p:cNvPr id="1048968" name="Google Shape;121;p66"/>
          <p:cNvSpPr txBox="1">
            <a:spLocks noGrp="1"/>
          </p:cNvSpPr>
          <p:nvPr>
            <p:ph type="body" idx="2"/>
          </p:nvPr>
        </p:nvSpPr>
        <p:spPr>
          <a:xfrm>
            <a:off x="1484699" y="4775200"/>
            <a:ext cx="10021320" cy="1016000"/>
          </a:xfrm>
          <a:prstGeom prst="rect">
            <a:avLst/>
          </a:prstGeom>
          <a:noFill/>
          <a:ln>
            <a:noFill/>
          </a:ln>
        </p:spPr>
        <p:txBody>
          <a:bodyPr spcFirstLastPara="1" wrap="square" lIns="91425" tIns="45700" rIns="91425" bIns="45700" anchor="t" anchorCtr="0">
            <a:normAutofit/>
          </a:bodyPr>
          <a:lstStyle>
            <a:lvl1pPr marL="457200" lvl="0" indent="-228600" algn="r">
              <a:spcBef>
                <a:spcPts val="360"/>
              </a:spcBef>
              <a:spcAft>
                <a:spcPts val="0"/>
              </a:spcAft>
              <a:buSzPts val="2610"/>
              <a:buNone/>
              <a:defRPr sz="1800">
                <a:solidFill>
                  <a:schemeClr val="dk1"/>
                </a:solidFill>
              </a:defRPr>
            </a:lvl1pPr>
            <a:lvl2pPr marL="914400" lvl="1" indent="-228600" algn="l">
              <a:spcBef>
                <a:spcPts val="600"/>
              </a:spcBef>
              <a:spcAft>
                <a:spcPts val="0"/>
              </a:spcAft>
              <a:buSzPts val="2610"/>
              <a:buNone/>
              <a:defRPr sz="1800">
                <a:solidFill>
                  <a:srgbClr val="888888"/>
                </a:solidFill>
              </a:defRPr>
            </a:lvl2pPr>
            <a:lvl3pPr marL="1371600" lvl="2" indent="-228600" algn="l">
              <a:spcBef>
                <a:spcPts val="600"/>
              </a:spcBef>
              <a:spcAft>
                <a:spcPts val="0"/>
              </a:spcAft>
              <a:buSzPts val="2320"/>
              <a:buNone/>
              <a:defRPr sz="1600">
                <a:solidFill>
                  <a:srgbClr val="888888"/>
                </a:solidFill>
              </a:defRPr>
            </a:lvl3pPr>
            <a:lvl4pPr marL="1828800" lvl="3" indent="-228600" algn="l">
              <a:spcBef>
                <a:spcPts val="600"/>
              </a:spcBef>
              <a:spcAft>
                <a:spcPts val="0"/>
              </a:spcAft>
              <a:buSzPts val="2030"/>
              <a:buNone/>
              <a:defRPr sz="1400">
                <a:solidFill>
                  <a:srgbClr val="888888"/>
                </a:solidFill>
              </a:defRPr>
            </a:lvl4pPr>
            <a:lvl5pPr marL="2286000" lvl="4" indent="-228600" algn="l">
              <a:spcBef>
                <a:spcPts val="600"/>
              </a:spcBef>
              <a:spcAft>
                <a:spcPts val="0"/>
              </a:spcAft>
              <a:buSzPts val="2030"/>
              <a:buNone/>
              <a:defRPr sz="1400">
                <a:solidFill>
                  <a:srgbClr val="888888"/>
                </a:solidFill>
              </a:defRPr>
            </a:lvl5pPr>
            <a:lvl6pPr marL="2743200" lvl="5" indent="-228600" algn="l">
              <a:spcBef>
                <a:spcPts val="600"/>
              </a:spcBef>
              <a:spcAft>
                <a:spcPts val="0"/>
              </a:spcAft>
              <a:buSzPts val="2030"/>
              <a:buNone/>
              <a:defRPr sz="1400">
                <a:solidFill>
                  <a:srgbClr val="888888"/>
                </a:solidFill>
              </a:defRPr>
            </a:lvl6pPr>
            <a:lvl7pPr marL="3200400" lvl="6" indent="-228600" algn="l">
              <a:spcBef>
                <a:spcPts val="600"/>
              </a:spcBef>
              <a:spcAft>
                <a:spcPts val="0"/>
              </a:spcAft>
              <a:buSzPts val="2030"/>
              <a:buNone/>
              <a:defRPr sz="1400">
                <a:solidFill>
                  <a:srgbClr val="888888"/>
                </a:solidFill>
              </a:defRPr>
            </a:lvl7pPr>
            <a:lvl8pPr marL="3657600" lvl="7" indent="-228600" algn="l">
              <a:spcBef>
                <a:spcPts val="600"/>
              </a:spcBef>
              <a:spcAft>
                <a:spcPts val="0"/>
              </a:spcAft>
              <a:buSzPts val="2030"/>
              <a:buNone/>
              <a:defRPr sz="1400">
                <a:solidFill>
                  <a:srgbClr val="888888"/>
                </a:solidFill>
              </a:defRPr>
            </a:lvl8pPr>
            <a:lvl9pPr marL="4114800" lvl="8" indent="-228600" algn="l">
              <a:spcBef>
                <a:spcPts val="600"/>
              </a:spcBef>
              <a:spcAft>
                <a:spcPts val="600"/>
              </a:spcAft>
              <a:buSzPts val="2030"/>
              <a:buNone/>
              <a:defRPr sz="1400">
                <a:solidFill>
                  <a:srgbClr val="888888"/>
                </a:solidFill>
              </a:defRPr>
            </a:lvl9pPr>
          </a:lstStyle>
          <a:p>
            <a:endParaRPr/>
          </a:p>
        </p:txBody>
      </p:sp>
      <p:sp>
        <p:nvSpPr>
          <p:cNvPr id="1048969" name="Google Shape;122;p66"/>
          <p:cNvSpPr txBox="1">
            <a:spLocks noGrp="1"/>
          </p:cNvSpPr>
          <p:nvPr>
            <p:ph type="dt" idx="10"/>
          </p:nvPr>
        </p:nvSpPr>
        <p:spPr>
          <a:xfrm>
            <a:off x="9810751" y="6116639"/>
            <a:ext cx="1145116"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70" name="Google Shape;123;p66"/>
          <p:cNvSpPr txBox="1">
            <a:spLocks noGrp="1"/>
          </p:cNvSpPr>
          <p:nvPr>
            <p:ph type="ftr" idx="11"/>
          </p:nvPr>
        </p:nvSpPr>
        <p:spPr>
          <a:xfrm>
            <a:off x="2650067" y="6116639"/>
            <a:ext cx="708448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71" name="Google Shape;124;p66"/>
          <p:cNvSpPr txBox="1">
            <a:spLocks noGrp="1"/>
          </p:cNvSpPr>
          <p:nvPr>
            <p:ph type="sldNum" idx="12"/>
          </p:nvPr>
        </p:nvSpPr>
        <p:spPr>
          <a:xfrm>
            <a:off x="11032067" y="6116639"/>
            <a:ext cx="55033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lvl1pPr>
            <a:lvl2pPr marL="0" lvl="1" indent="0" algn="r">
              <a:spcBef>
                <a:spcPts val="0"/>
              </a:spcBef>
              <a:buNone/>
            </a:lvl2pPr>
            <a:lvl3pPr marL="0" lvl="2" indent="0" algn="r">
              <a:spcBef>
                <a:spcPts val="0"/>
              </a:spcBef>
              <a:buNone/>
            </a:lvl3pPr>
            <a:lvl4pPr marL="0" lvl="3" indent="0" algn="r">
              <a:spcBef>
                <a:spcPts val="0"/>
              </a:spcBef>
              <a:buNone/>
            </a:lvl4pPr>
            <a:lvl5pPr marL="0" lvl="4" indent="0" algn="r">
              <a:spcBef>
                <a:spcPts val="0"/>
              </a:spcBef>
              <a:buNone/>
            </a:lvl5pPr>
            <a:lvl6pPr marL="0" lvl="5" indent="0" algn="r">
              <a:spcBef>
                <a:spcPts val="0"/>
              </a:spcBef>
              <a:buNone/>
            </a:lvl6pPr>
            <a:lvl7pPr marL="0" lvl="6" indent="0" algn="r">
              <a:spcBef>
                <a:spcPts val="0"/>
              </a:spcBef>
              <a:buNone/>
            </a:lvl7pPr>
            <a:lvl8pPr marL="0" lvl="7" indent="0" algn="r">
              <a:spcBef>
                <a:spcPts val="0"/>
              </a:spcBef>
              <a:buNone/>
            </a:lvl8pPr>
            <a:lvl9pPr marL="0" lvl="8" indent="0" algn="r">
              <a:spcBef>
                <a:spcPts val="0"/>
              </a:spcBef>
              <a:buNone/>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transition spd="slow">
    <p:wheel spokes="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rue or False">
  <p:cSld name="True or False">
    <p:spTree>
      <p:nvGrpSpPr>
        <p:cNvPr id="1" name="Shape 125"/>
        <p:cNvGrpSpPr/>
        <p:nvPr/>
      </p:nvGrpSpPr>
      <p:grpSpPr>
        <a:xfrm>
          <a:off x="0" y="0"/>
          <a:ext cx="0" cy="0"/>
          <a:chOff x="0" y="0"/>
          <a:chExt cx="0" cy="0"/>
        </a:xfrm>
      </p:grpSpPr>
      <p:sp>
        <p:nvSpPr>
          <p:cNvPr id="1048926" name="Google Shape;126;p67"/>
          <p:cNvSpPr txBox="1">
            <a:spLocks noGrp="1"/>
          </p:cNvSpPr>
          <p:nvPr>
            <p:ph type="title"/>
          </p:nvPr>
        </p:nvSpPr>
        <p:spPr>
          <a:xfrm>
            <a:off x="1484701" y="685802"/>
            <a:ext cx="10021321" cy="27273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SzPts val="1400"/>
              <a:buNone/>
              <a:defRPr b="0"/>
            </a:lvl1pPr>
            <a:lvl2pPr lvl="1" algn="ctr">
              <a:spcBef>
                <a:spcPts val="0"/>
              </a:spcBef>
              <a:spcAft>
                <a:spcPts val="0"/>
              </a:spcAft>
              <a:buSzPts val="1400"/>
              <a:buNone/>
            </a:lvl2pPr>
            <a:lvl3pPr lvl="2" algn="ctr">
              <a:spcBef>
                <a:spcPts val="0"/>
              </a:spcBef>
              <a:spcAft>
                <a:spcPts val="0"/>
              </a:spcAft>
              <a:buSzPts val="1400"/>
              <a:buNone/>
            </a:lvl3pPr>
            <a:lvl4pPr lvl="3" algn="ctr">
              <a:spcBef>
                <a:spcPts val="0"/>
              </a:spcBef>
              <a:spcAft>
                <a:spcPts val="0"/>
              </a:spcAft>
              <a:buSzPts val="1400"/>
              <a:buNone/>
            </a:lvl4pPr>
            <a:lvl5pPr lvl="4" algn="ctr">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27" name="Google Shape;127;p67"/>
          <p:cNvSpPr txBox="1">
            <a:spLocks noGrp="1"/>
          </p:cNvSpPr>
          <p:nvPr>
            <p:ph type="body" idx="1"/>
          </p:nvPr>
        </p:nvSpPr>
        <p:spPr>
          <a:xfrm>
            <a:off x="1484699" y="3505200"/>
            <a:ext cx="10021323" cy="838200"/>
          </a:xfrm>
          <a:prstGeom prst="rect">
            <a:avLst/>
          </a:prstGeom>
          <a:noFill/>
          <a:ln>
            <a:noFill/>
          </a:ln>
        </p:spPr>
        <p:txBody>
          <a:bodyPr spcFirstLastPara="1" wrap="square" lIns="91425" tIns="45700" rIns="91425" bIns="45700" anchor="b" anchorCtr="0">
            <a:normAutofit/>
          </a:bodyPr>
          <a:lstStyle>
            <a:lvl1pPr marL="457200" lvl="0" indent="-228600" algn="l">
              <a:spcBef>
                <a:spcPts val="560"/>
              </a:spcBef>
              <a:spcAft>
                <a:spcPts val="0"/>
              </a:spcAft>
              <a:buSzPts val="4060"/>
              <a:buNone/>
              <a:defRPr sz="2800" b="0" cap="none">
                <a:solidFill>
                  <a:schemeClr val="dk1"/>
                </a:solidFill>
              </a:defRPr>
            </a:lvl1pPr>
            <a:lvl2pPr marL="914400" lvl="1" indent="-394335" algn="l">
              <a:spcBef>
                <a:spcPts val="600"/>
              </a:spcBef>
              <a:spcAft>
                <a:spcPts val="0"/>
              </a:spcAft>
              <a:buSzPts val="2610"/>
              <a:buChar char="•"/>
            </a:lvl2pPr>
            <a:lvl3pPr marL="1371600" lvl="2" indent="-394335" algn="l">
              <a:spcBef>
                <a:spcPts val="600"/>
              </a:spcBef>
              <a:spcAft>
                <a:spcPts val="0"/>
              </a:spcAft>
              <a:buSzPts val="2610"/>
              <a:buChar char="•"/>
            </a:lvl3pPr>
            <a:lvl4pPr marL="1828800" lvl="3" indent="-394335" algn="l">
              <a:spcBef>
                <a:spcPts val="600"/>
              </a:spcBef>
              <a:spcAft>
                <a:spcPts val="0"/>
              </a:spcAft>
              <a:buSzPts val="2610"/>
              <a:buChar char="•"/>
            </a:lvl4pPr>
            <a:lvl5pPr marL="2286000" lvl="4" indent="-394335" algn="l">
              <a:spcBef>
                <a:spcPts val="600"/>
              </a:spcBef>
              <a:spcAft>
                <a:spcPts val="0"/>
              </a:spcAft>
              <a:buSzPts val="2610"/>
              <a:buChar char="•"/>
            </a:lvl5pPr>
            <a:lvl6pPr marL="2743200" lvl="5" indent="-394335" algn="l">
              <a:spcBef>
                <a:spcPts val="600"/>
              </a:spcBef>
              <a:spcAft>
                <a:spcPts val="0"/>
              </a:spcAft>
              <a:buSzPts val="2610"/>
              <a:buChar char="•"/>
            </a:lvl6pPr>
            <a:lvl7pPr marL="3200400" lvl="6" indent="-394335" algn="l">
              <a:spcBef>
                <a:spcPts val="600"/>
              </a:spcBef>
              <a:spcAft>
                <a:spcPts val="0"/>
              </a:spcAft>
              <a:buSzPts val="2610"/>
              <a:buChar char="•"/>
            </a:lvl7pPr>
            <a:lvl8pPr marL="3657600" lvl="7" indent="-394334" algn="l">
              <a:spcBef>
                <a:spcPts val="600"/>
              </a:spcBef>
              <a:spcAft>
                <a:spcPts val="0"/>
              </a:spcAft>
              <a:buSzPts val="2610"/>
              <a:buChar char="•"/>
            </a:lvl8pPr>
            <a:lvl9pPr marL="4114800" lvl="8" indent="-394334" algn="l">
              <a:spcBef>
                <a:spcPts val="600"/>
              </a:spcBef>
              <a:spcAft>
                <a:spcPts val="600"/>
              </a:spcAft>
              <a:buSzPts val="2610"/>
              <a:buChar char="•"/>
            </a:lvl9pPr>
          </a:lstStyle>
          <a:p>
            <a:endParaRPr/>
          </a:p>
        </p:txBody>
      </p:sp>
      <p:sp>
        <p:nvSpPr>
          <p:cNvPr id="1048928" name="Google Shape;128;p67"/>
          <p:cNvSpPr txBox="1">
            <a:spLocks noGrp="1"/>
          </p:cNvSpPr>
          <p:nvPr>
            <p:ph type="body" idx="2"/>
          </p:nvPr>
        </p:nvSpPr>
        <p:spPr>
          <a:xfrm>
            <a:off x="1484699" y="4343400"/>
            <a:ext cx="10021323" cy="1447800"/>
          </a:xfrm>
          <a:prstGeom prst="rect">
            <a:avLst/>
          </a:prstGeom>
          <a:noFill/>
          <a:ln>
            <a:noFill/>
          </a:ln>
        </p:spPr>
        <p:txBody>
          <a:bodyPr spcFirstLastPara="1" wrap="square" lIns="91425" tIns="45700" rIns="91425" bIns="45700" anchor="t" anchorCtr="0">
            <a:normAutofit/>
          </a:bodyPr>
          <a:lstStyle>
            <a:lvl1pPr marL="457200" lvl="0" indent="-228600" algn="l">
              <a:spcBef>
                <a:spcPts val="360"/>
              </a:spcBef>
              <a:spcAft>
                <a:spcPts val="0"/>
              </a:spcAft>
              <a:buSzPts val="2610"/>
              <a:buNone/>
              <a:defRPr sz="1800">
                <a:solidFill>
                  <a:schemeClr val="dk1"/>
                </a:solidFill>
              </a:defRPr>
            </a:lvl1pPr>
            <a:lvl2pPr marL="914400" lvl="1" indent="-228600" algn="l">
              <a:spcBef>
                <a:spcPts val="600"/>
              </a:spcBef>
              <a:spcAft>
                <a:spcPts val="0"/>
              </a:spcAft>
              <a:buSzPts val="2610"/>
              <a:buNone/>
              <a:defRPr sz="1800">
                <a:solidFill>
                  <a:srgbClr val="888888"/>
                </a:solidFill>
              </a:defRPr>
            </a:lvl2pPr>
            <a:lvl3pPr marL="1371600" lvl="2" indent="-228600" algn="l">
              <a:spcBef>
                <a:spcPts val="600"/>
              </a:spcBef>
              <a:spcAft>
                <a:spcPts val="0"/>
              </a:spcAft>
              <a:buSzPts val="2320"/>
              <a:buNone/>
              <a:defRPr sz="1600">
                <a:solidFill>
                  <a:srgbClr val="888888"/>
                </a:solidFill>
              </a:defRPr>
            </a:lvl3pPr>
            <a:lvl4pPr marL="1828800" lvl="3" indent="-228600" algn="l">
              <a:spcBef>
                <a:spcPts val="600"/>
              </a:spcBef>
              <a:spcAft>
                <a:spcPts val="0"/>
              </a:spcAft>
              <a:buSzPts val="2030"/>
              <a:buNone/>
              <a:defRPr sz="1400">
                <a:solidFill>
                  <a:srgbClr val="888888"/>
                </a:solidFill>
              </a:defRPr>
            </a:lvl4pPr>
            <a:lvl5pPr marL="2286000" lvl="4" indent="-228600" algn="l">
              <a:spcBef>
                <a:spcPts val="600"/>
              </a:spcBef>
              <a:spcAft>
                <a:spcPts val="0"/>
              </a:spcAft>
              <a:buSzPts val="2030"/>
              <a:buNone/>
              <a:defRPr sz="1400">
                <a:solidFill>
                  <a:srgbClr val="888888"/>
                </a:solidFill>
              </a:defRPr>
            </a:lvl5pPr>
            <a:lvl6pPr marL="2743200" lvl="5" indent="-228600" algn="l">
              <a:spcBef>
                <a:spcPts val="600"/>
              </a:spcBef>
              <a:spcAft>
                <a:spcPts val="0"/>
              </a:spcAft>
              <a:buSzPts val="2030"/>
              <a:buNone/>
              <a:defRPr sz="1400">
                <a:solidFill>
                  <a:srgbClr val="888888"/>
                </a:solidFill>
              </a:defRPr>
            </a:lvl6pPr>
            <a:lvl7pPr marL="3200400" lvl="6" indent="-228600" algn="l">
              <a:spcBef>
                <a:spcPts val="600"/>
              </a:spcBef>
              <a:spcAft>
                <a:spcPts val="0"/>
              </a:spcAft>
              <a:buSzPts val="2030"/>
              <a:buNone/>
              <a:defRPr sz="1400">
                <a:solidFill>
                  <a:srgbClr val="888888"/>
                </a:solidFill>
              </a:defRPr>
            </a:lvl7pPr>
            <a:lvl8pPr marL="3657600" lvl="7" indent="-228600" algn="l">
              <a:spcBef>
                <a:spcPts val="600"/>
              </a:spcBef>
              <a:spcAft>
                <a:spcPts val="0"/>
              </a:spcAft>
              <a:buSzPts val="2030"/>
              <a:buNone/>
              <a:defRPr sz="1400">
                <a:solidFill>
                  <a:srgbClr val="888888"/>
                </a:solidFill>
              </a:defRPr>
            </a:lvl8pPr>
            <a:lvl9pPr marL="4114800" lvl="8" indent="-228600" algn="l">
              <a:spcBef>
                <a:spcPts val="600"/>
              </a:spcBef>
              <a:spcAft>
                <a:spcPts val="600"/>
              </a:spcAft>
              <a:buSzPts val="2030"/>
              <a:buNone/>
              <a:defRPr sz="1400">
                <a:solidFill>
                  <a:srgbClr val="888888"/>
                </a:solidFill>
              </a:defRPr>
            </a:lvl9pPr>
          </a:lstStyle>
          <a:p>
            <a:endParaRPr/>
          </a:p>
        </p:txBody>
      </p:sp>
      <p:sp>
        <p:nvSpPr>
          <p:cNvPr id="1048929" name="Google Shape;129;p67"/>
          <p:cNvSpPr txBox="1">
            <a:spLocks noGrp="1"/>
          </p:cNvSpPr>
          <p:nvPr>
            <p:ph type="dt" idx="10"/>
          </p:nvPr>
        </p:nvSpPr>
        <p:spPr>
          <a:xfrm>
            <a:off x="9810751" y="6116639"/>
            <a:ext cx="1145116"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30" name="Google Shape;130;p67"/>
          <p:cNvSpPr txBox="1">
            <a:spLocks noGrp="1"/>
          </p:cNvSpPr>
          <p:nvPr>
            <p:ph type="ftr" idx="11"/>
          </p:nvPr>
        </p:nvSpPr>
        <p:spPr>
          <a:xfrm>
            <a:off x="2650067" y="6116639"/>
            <a:ext cx="708448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31" name="Google Shape;131;p67"/>
          <p:cNvSpPr txBox="1">
            <a:spLocks noGrp="1"/>
          </p:cNvSpPr>
          <p:nvPr>
            <p:ph type="sldNum" idx="12"/>
          </p:nvPr>
        </p:nvSpPr>
        <p:spPr>
          <a:xfrm>
            <a:off x="11032067" y="6116639"/>
            <a:ext cx="55033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lvl1pPr>
            <a:lvl2pPr marL="0" lvl="1" indent="0" algn="r">
              <a:spcBef>
                <a:spcPts val="0"/>
              </a:spcBef>
              <a:buNone/>
            </a:lvl2pPr>
            <a:lvl3pPr marL="0" lvl="2" indent="0" algn="r">
              <a:spcBef>
                <a:spcPts val="0"/>
              </a:spcBef>
              <a:buNone/>
            </a:lvl3pPr>
            <a:lvl4pPr marL="0" lvl="3" indent="0" algn="r">
              <a:spcBef>
                <a:spcPts val="0"/>
              </a:spcBef>
              <a:buNone/>
            </a:lvl4pPr>
            <a:lvl5pPr marL="0" lvl="4" indent="0" algn="r">
              <a:spcBef>
                <a:spcPts val="0"/>
              </a:spcBef>
              <a:buNone/>
            </a:lvl5pPr>
            <a:lvl6pPr marL="0" lvl="5" indent="0" algn="r">
              <a:spcBef>
                <a:spcPts val="0"/>
              </a:spcBef>
              <a:buNone/>
            </a:lvl6pPr>
            <a:lvl7pPr marL="0" lvl="6" indent="0" algn="r">
              <a:spcBef>
                <a:spcPts val="0"/>
              </a:spcBef>
              <a:buNone/>
            </a:lvl7pPr>
            <a:lvl8pPr marL="0" lvl="7" indent="0" algn="r">
              <a:spcBef>
                <a:spcPts val="0"/>
              </a:spcBef>
              <a:buNone/>
            </a:lvl8pPr>
            <a:lvl9pPr marL="0" lvl="8" indent="0" algn="r">
              <a:spcBef>
                <a:spcPts val="0"/>
              </a:spcBef>
              <a:buNone/>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transition spd="slow">
    <p:wheel spokes="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32"/>
        <p:cNvGrpSpPr/>
        <p:nvPr/>
      </p:nvGrpSpPr>
      <p:grpSpPr>
        <a:xfrm>
          <a:off x="0" y="0"/>
          <a:ext cx="0" cy="0"/>
          <a:chOff x="0" y="0"/>
          <a:chExt cx="0" cy="0"/>
        </a:xfrm>
      </p:grpSpPr>
      <p:sp>
        <p:nvSpPr>
          <p:cNvPr id="1048978" name="Google Shape;133;p68"/>
          <p:cNvSpPr txBox="1">
            <a:spLocks noGrp="1"/>
          </p:cNvSpPr>
          <p:nvPr>
            <p:ph type="title"/>
          </p:nvPr>
        </p:nvSpPr>
        <p:spPr>
          <a:xfrm>
            <a:off x="1310218" y="457200"/>
            <a:ext cx="10272183" cy="19812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lvl1pPr>
            <a:lvl2pPr lvl="1" algn="ctr">
              <a:spcBef>
                <a:spcPts val="0"/>
              </a:spcBef>
              <a:spcAft>
                <a:spcPts val="0"/>
              </a:spcAft>
              <a:buSzPts val="1400"/>
              <a:buNone/>
            </a:lvl2pPr>
            <a:lvl3pPr lvl="2" algn="ctr">
              <a:spcBef>
                <a:spcPts val="0"/>
              </a:spcBef>
              <a:spcAft>
                <a:spcPts val="0"/>
              </a:spcAft>
              <a:buSzPts val="1400"/>
              <a:buNone/>
            </a:lvl3pPr>
            <a:lvl4pPr lvl="3" algn="ctr">
              <a:spcBef>
                <a:spcPts val="0"/>
              </a:spcBef>
              <a:spcAft>
                <a:spcPts val="0"/>
              </a:spcAft>
              <a:buSzPts val="1400"/>
              <a:buNone/>
            </a:lvl4pPr>
            <a:lvl5pPr lvl="4" algn="ctr">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79" name="Google Shape;134;p68"/>
          <p:cNvSpPr txBox="1">
            <a:spLocks noGrp="1"/>
          </p:cNvSpPr>
          <p:nvPr>
            <p:ph type="body" idx="1"/>
          </p:nvPr>
        </p:nvSpPr>
        <p:spPr>
          <a:xfrm rot="5400000">
            <a:off x="4767528" y="-790309"/>
            <a:ext cx="3357563" cy="10272183"/>
          </a:xfrm>
          <a:prstGeom prst="rect">
            <a:avLst/>
          </a:prstGeom>
          <a:noFill/>
          <a:ln>
            <a:noFill/>
          </a:ln>
        </p:spPr>
        <p:txBody>
          <a:bodyPr spcFirstLastPara="1" wrap="square" lIns="91425" tIns="45700" rIns="91425" bIns="45700" anchor="t" anchorCtr="0">
            <a:noAutofit/>
          </a:bodyPr>
          <a:lstStyle>
            <a:lvl1pPr marL="457200" lvl="0" indent="-394335" algn="l">
              <a:spcBef>
                <a:spcPts val="360"/>
              </a:spcBef>
              <a:spcAft>
                <a:spcPts val="0"/>
              </a:spcAft>
              <a:buSzPts val="2610"/>
              <a:buChar char="•"/>
            </a:lvl1pPr>
            <a:lvl2pPr marL="914400" lvl="1" indent="-394335" algn="l">
              <a:spcBef>
                <a:spcPts val="600"/>
              </a:spcBef>
              <a:spcAft>
                <a:spcPts val="0"/>
              </a:spcAft>
              <a:buSzPts val="2610"/>
              <a:buChar char="•"/>
            </a:lvl2pPr>
            <a:lvl3pPr marL="1371600" lvl="2" indent="-394335" algn="l">
              <a:spcBef>
                <a:spcPts val="600"/>
              </a:spcBef>
              <a:spcAft>
                <a:spcPts val="0"/>
              </a:spcAft>
              <a:buSzPts val="2610"/>
              <a:buChar char="•"/>
            </a:lvl3pPr>
            <a:lvl4pPr marL="1828800" lvl="3" indent="-394335" algn="l">
              <a:spcBef>
                <a:spcPts val="600"/>
              </a:spcBef>
              <a:spcAft>
                <a:spcPts val="0"/>
              </a:spcAft>
              <a:buSzPts val="2610"/>
              <a:buChar char="•"/>
            </a:lvl4pPr>
            <a:lvl5pPr marL="2286000" lvl="4" indent="-394335" algn="l">
              <a:spcBef>
                <a:spcPts val="600"/>
              </a:spcBef>
              <a:spcAft>
                <a:spcPts val="0"/>
              </a:spcAft>
              <a:buSzPts val="2610"/>
              <a:buChar char="•"/>
            </a:lvl5pPr>
            <a:lvl6pPr marL="2743200" lvl="5" indent="-394335" algn="l">
              <a:spcBef>
                <a:spcPts val="600"/>
              </a:spcBef>
              <a:spcAft>
                <a:spcPts val="0"/>
              </a:spcAft>
              <a:buSzPts val="2610"/>
              <a:buChar char="•"/>
            </a:lvl6pPr>
            <a:lvl7pPr marL="3200400" lvl="6" indent="-394335" algn="l">
              <a:spcBef>
                <a:spcPts val="600"/>
              </a:spcBef>
              <a:spcAft>
                <a:spcPts val="0"/>
              </a:spcAft>
              <a:buSzPts val="2610"/>
              <a:buChar char="•"/>
            </a:lvl7pPr>
            <a:lvl8pPr marL="3657600" lvl="7" indent="-394334" algn="l">
              <a:spcBef>
                <a:spcPts val="600"/>
              </a:spcBef>
              <a:spcAft>
                <a:spcPts val="0"/>
              </a:spcAft>
              <a:buSzPts val="2610"/>
              <a:buChar char="•"/>
            </a:lvl8pPr>
            <a:lvl9pPr marL="4114800" lvl="8" indent="-394334" algn="l">
              <a:spcBef>
                <a:spcPts val="600"/>
              </a:spcBef>
              <a:spcAft>
                <a:spcPts val="600"/>
              </a:spcAft>
              <a:buSzPts val="2610"/>
              <a:buChar char="•"/>
            </a:lvl9pPr>
          </a:lstStyle>
          <a:p>
            <a:endParaRPr/>
          </a:p>
        </p:txBody>
      </p:sp>
      <p:sp>
        <p:nvSpPr>
          <p:cNvPr id="1048980" name="Google Shape;135;p68"/>
          <p:cNvSpPr txBox="1">
            <a:spLocks noGrp="1"/>
          </p:cNvSpPr>
          <p:nvPr>
            <p:ph type="dt" idx="10"/>
          </p:nvPr>
        </p:nvSpPr>
        <p:spPr>
          <a:xfrm>
            <a:off x="9810751" y="6116639"/>
            <a:ext cx="1145116"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81" name="Google Shape;136;p68"/>
          <p:cNvSpPr txBox="1">
            <a:spLocks noGrp="1"/>
          </p:cNvSpPr>
          <p:nvPr>
            <p:ph type="ftr" idx="11"/>
          </p:nvPr>
        </p:nvSpPr>
        <p:spPr>
          <a:xfrm>
            <a:off x="2650067" y="6116639"/>
            <a:ext cx="708448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82" name="Google Shape;137;p68"/>
          <p:cNvSpPr txBox="1">
            <a:spLocks noGrp="1"/>
          </p:cNvSpPr>
          <p:nvPr>
            <p:ph type="sldNum" idx="12"/>
          </p:nvPr>
        </p:nvSpPr>
        <p:spPr>
          <a:xfrm>
            <a:off x="11032067" y="6116639"/>
            <a:ext cx="55033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lvl1pPr>
            <a:lvl2pPr marL="0" lvl="1" indent="0" algn="r">
              <a:spcBef>
                <a:spcPts val="0"/>
              </a:spcBef>
              <a:buNone/>
            </a:lvl2pPr>
            <a:lvl3pPr marL="0" lvl="2" indent="0" algn="r">
              <a:spcBef>
                <a:spcPts val="0"/>
              </a:spcBef>
              <a:buNone/>
            </a:lvl3pPr>
            <a:lvl4pPr marL="0" lvl="3" indent="0" algn="r">
              <a:spcBef>
                <a:spcPts val="0"/>
              </a:spcBef>
              <a:buNone/>
            </a:lvl4pPr>
            <a:lvl5pPr marL="0" lvl="4" indent="0" algn="r">
              <a:spcBef>
                <a:spcPts val="0"/>
              </a:spcBef>
              <a:buNone/>
            </a:lvl5pPr>
            <a:lvl6pPr marL="0" lvl="5" indent="0" algn="r">
              <a:spcBef>
                <a:spcPts val="0"/>
              </a:spcBef>
              <a:buNone/>
            </a:lvl6pPr>
            <a:lvl7pPr marL="0" lvl="6" indent="0" algn="r">
              <a:spcBef>
                <a:spcPts val="0"/>
              </a:spcBef>
              <a:buNone/>
            </a:lvl7pPr>
            <a:lvl8pPr marL="0" lvl="7" indent="0" algn="r">
              <a:spcBef>
                <a:spcPts val="0"/>
              </a:spcBef>
              <a:buNone/>
            </a:lvl8pPr>
            <a:lvl9pPr marL="0" lvl="8" indent="0" algn="r">
              <a:spcBef>
                <a:spcPts val="0"/>
              </a:spcBef>
              <a:buNone/>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transition spd="slow">
    <p:wheel spokes="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38"/>
        <p:cNvGrpSpPr/>
        <p:nvPr/>
      </p:nvGrpSpPr>
      <p:grpSpPr>
        <a:xfrm>
          <a:off x="0" y="0"/>
          <a:ext cx="0" cy="0"/>
          <a:chOff x="0" y="0"/>
          <a:chExt cx="0" cy="0"/>
        </a:xfrm>
      </p:grpSpPr>
      <p:sp>
        <p:nvSpPr>
          <p:cNvPr id="1048945" name="Google Shape;139;p69"/>
          <p:cNvSpPr txBox="1">
            <a:spLocks noGrp="1"/>
          </p:cNvSpPr>
          <p:nvPr>
            <p:ph type="title"/>
          </p:nvPr>
        </p:nvSpPr>
        <p:spPr>
          <a:xfrm rot="5400000">
            <a:off x="8067907" y="2353085"/>
            <a:ext cx="5105400" cy="177083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lvl1pPr>
            <a:lvl2pPr lvl="1" algn="ctr">
              <a:spcBef>
                <a:spcPts val="0"/>
              </a:spcBef>
              <a:spcAft>
                <a:spcPts val="0"/>
              </a:spcAft>
              <a:buSzPts val="1400"/>
              <a:buNone/>
            </a:lvl2pPr>
            <a:lvl3pPr lvl="2" algn="ctr">
              <a:spcBef>
                <a:spcPts val="0"/>
              </a:spcBef>
              <a:spcAft>
                <a:spcPts val="0"/>
              </a:spcAft>
              <a:buSzPts val="1400"/>
              <a:buNone/>
            </a:lvl3pPr>
            <a:lvl4pPr lvl="3" algn="ctr">
              <a:spcBef>
                <a:spcPts val="0"/>
              </a:spcBef>
              <a:spcAft>
                <a:spcPts val="0"/>
              </a:spcAft>
              <a:buSzPts val="1400"/>
              <a:buNone/>
            </a:lvl4pPr>
            <a:lvl5pPr lvl="4" algn="ctr">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46" name="Google Shape;140;p69"/>
          <p:cNvSpPr txBox="1">
            <a:spLocks noGrp="1"/>
          </p:cNvSpPr>
          <p:nvPr>
            <p:ph type="body" idx="1"/>
          </p:nvPr>
        </p:nvSpPr>
        <p:spPr>
          <a:xfrm rot="5400000">
            <a:off x="2942915" y="-772415"/>
            <a:ext cx="5105400" cy="8021831"/>
          </a:xfrm>
          <a:prstGeom prst="rect">
            <a:avLst/>
          </a:prstGeom>
          <a:noFill/>
          <a:ln>
            <a:noFill/>
          </a:ln>
        </p:spPr>
        <p:txBody>
          <a:bodyPr spcFirstLastPara="1" wrap="square" lIns="91425" tIns="45700" rIns="91425" bIns="45700" anchor="t" anchorCtr="0">
            <a:noAutofit/>
          </a:bodyPr>
          <a:lstStyle>
            <a:lvl1pPr marL="457200" lvl="0" indent="-394335" algn="l">
              <a:spcBef>
                <a:spcPts val="360"/>
              </a:spcBef>
              <a:spcAft>
                <a:spcPts val="0"/>
              </a:spcAft>
              <a:buSzPts val="2610"/>
              <a:buChar char="•"/>
            </a:lvl1pPr>
            <a:lvl2pPr marL="914400" lvl="1" indent="-394335" algn="l">
              <a:spcBef>
                <a:spcPts val="600"/>
              </a:spcBef>
              <a:spcAft>
                <a:spcPts val="0"/>
              </a:spcAft>
              <a:buSzPts val="2610"/>
              <a:buChar char="•"/>
            </a:lvl2pPr>
            <a:lvl3pPr marL="1371600" lvl="2" indent="-394335" algn="l">
              <a:spcBef>
                <a:spcPts val="600"/>
              </a:spcBef>
              <a:spcAft>
                <a:spcPts val="0"/>
              </a:spcAft>
              <a:buSzPts val="2610"/>
              <a:buChar char="•"/>
            </a:lvl3pPr>
            <a:lvl4pPr marL="1828800" lvl="3" indent="-394335" algn="l">
              <a:spcBef>
                <a:spcPts val="600"/>
              </a:spcBef>
              <a:spcAft>
                <a:spcPts val="0"/>
              </a:spcAft>
              <a:buSzPts val="2610"/>
              <a:buChar char="•"/>
            </a:lvl4pPr>
            <a:lvl5pPr marL="2286000" lvl="4" indent="-394335" algn="l">
              <a:spcBef>
                <a:spcPts val="600"/>
              </a:spcBef>
              <a:spcAft>
                <a:spcPts val="0"/>
              </a:spcAft>
              <a:buSzPts val="2610"/>
              <a:buChar char="•"/>
            </a:lvl5pPr>
            <a:lvl6pPr marL="2743200" lvl="5" indent="-394335" algn="l">
              <a:spcBef>
                <a:spcPts val="600"/>
              </a:spcBef>
              <a:spcAft>
                <a:spcPts val="0"/>
              </a:spcAft>
              <a:buSzPts val="2610"/>
              <a:buChar char="•"/>
            </a:lvl6pPr>
            <a:lvl7pPr marL="3200400" lvl="6" indent="-394335" algn="l">
              <a:spcBef>
                <a:spcPts val="600"/>
              </a:spcBef>
              <a:spcAft>
                <a:spcPts val="0"/>
              </a:spcAft>
              <a:buSzPts val="2610"/>
              <a:buChar char="•"/>
            </a:lvl7pPr>
            <a:lvl8pPr marL="3657600" lvl="7" indent="-394334" algn="l">
              <a:spcBef>
                <a:spcPts val="600"/>
              </a:spcBef>
              <a:spcAft>
                <a:spcPts val="0"/>
              </a:spcAft>
              <a:buSzPts val="2610"/>
              <a:buChar char="•"/>
            </a:lvl8pPr>
            <a:lvl9pPr marL="4114800" lvl="8" indent="-394334" algn="l">
              <a:spcBef>
                <a:spcPts val="600"/>
              </a:spcBef>
              <a:spcAft>
                <a:spcPts val="600"/>
              </a:spcAft>
              <a:buSzPts val="2610"/>
              <a:buChar char="•"/>
            </a:lvl9pPr>
          </a:lstStyle>
          <a:p>
            <a:endParaRPr/>
          </a:p>
        </p:txBody>
      </p:sp>
      <p:sp>
        <p:nvSpPr>
          <p:cNvPr id="1048947" name="Google Shape;141;p69"/>
          <p:cNvSpPr txBox="1">
            <a:spLocks noGrp="1"/>
          </p:cNvSpPr>
          <p:nvPr>
            <p:ph type="dt" idx="10"/>
          </p:nvPr>
        </p:nvSpPr>
        <p:spPr>
          <a:xfrm>
            <a:off x="9810751" y="6116639"/>
            <a:ext cx="1145116"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48" name="Google Shape;142;p69"/>
          <p:cNvSpPr txBox="1">
            <a:spLocks noGrp="1"/>
          </p:cNvSpPr>
          <p:nvPr>
            <p:ph type="ftr" idx="11"/>
          </p:nvPr>
        </p:nvSpPr>
        <p:spPr>
          <a:xfrm>
            <a:off x="2650067" y="6116639"/>
            <a:ext cx="708448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49" name="Google Shape;143;p69"/>
          <p:cNvSpPr txBox="1">
            <a:spLocks noGrp="1"/>
          </p:cNvSpPr>
          <p:nvPr>
            <p:ph type="sldNum" idx="12"/>
          </p:nvPr>
        </p:nvSpPr>
        <p:spPr>
          <a:xfrm>
            <a:off x="11032067" y="6116639"/>
            <a:ext cx="55033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lvl1pPr>
            <a:lvl2pPr marL="0" lvl="1" indent="0" algn="r">
              <a:spcBef>
                <a:spcPts val="0"/>
              </a:spcBef>
              <a:buNone/>
            </a:lvl2pPr>
            <a:lvl3pPr marL="0" lvl="2" indent="0" algn="r">
              <a:spcBef>
                <a:spcPts val="0"/>
              </a:spcBef>
              <a:buNone/>
            </a:lvl3pPr>
            <a:lvl4pPr marL="0" lvl="3" indent="0" algn="r">
              <a:spcBef>
                <a:spcPts val="0"/>
              </a:spcBef>
              <a:buNone/>
            </a:lvl4pPr>
            <a:lvl5pPr marL="0" lvl="4" indent="0" algn="r">
              <a:spcBef>
                <a:spcPts val="0"/>
              </a:spcBef>
              <a:buNone/>
            </a:lvl5pPr>
            <a:lvl6pPr marL="0" lvl="5" indent="0" algn="r">
              <a:spcBef>
                <a:spcPts val="0"/>
              </a:spcBef>
              <a:buNone/>
            </a:lvl6pPr>
            <a:lvl7pPr marL="0" lvl="6" indent="0" algn="r">
              <a:spcBef>
                <a:spcPts val="0"/>
              </a:spcBef>
              <a:buNone/>
            </a:lvl7pPr>
            <a:lvl8pPr marL="0" lvl="7" indent="0" algn="r">
              <a:spcBef>
                <a:spcPts val="0"/>
              </a:spcBef>
              <a:buNone/>
            </a:lvl8pPr>
            <a:lvl9pPr marL="0" lvl="8" indent="0" algn="r">
              <a:spcBef>
                <a:spcPts val="0"/>
              </a:spcBef>
              <a:buNone/>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transition spd="slow">
    <p:wheel spokes="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09512" y="685802"/>
            <a:ext cx="10272889"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309511" y="2667000"/>
            <a:ext cx="4986528"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95872" y="2667000"/>
            <a:ext cx="4986528"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95BDB91-1679-4628-8C38-C06778CA889B}" type="slidenum">
              <a:rPr lang="en-US" altLang="en-US"/>
              <a:pPr/>
              <a:t>‹#›</a:t>
            </a:fld>
            <a:endParaRPr lang="en-US" altLang="en-US"/>
          </a:p>
        </p:txBody>
      </p:sp>
    </p:spTree>
    <p:extLst>
      <p:ext uri="{BB962C8B-B14F-4D97-AF65-F5344CB8AC3E}">
        <p14:creationId xmlns:p14="http://schemas.microsoft.com/office/powerpoint/2010/main" val="1332301109"/>
      </p:ext>
    </p:extLst>
  </p:cSld>
  <p:clrMapOvr>
    <a:masterClrMapping/>
  </p:clrMapOvr>
  <p:transition spd="slow">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7"/>
        <p:cNvGrpSpPr/>
        <p:nvPr/>
      </p:nvGrpSpPr>
      <p:grpSpPr>
        <a:xfrm>
          <a:off x="0" y="0"/>
          <a:ext cx="0" cy="0"/>
          <a:chOff x="0" y="0"/>
          <a:chExt cx="0" cy="0"/>
        </a:xfrm>
      </p:grpSpPr>
      <p:sp>
        <p:nvSpPr>
          <p:cNvPr id="1048587" name="Google Shape;38;p54"/>
          <p:cNvSpPr txBox="1">
            <a:spLocks noGrp="1"/>
          </p:cNvSpPr>
          <p:nvPr>
            <p:ph type="title"/>
          </p:nvPr>
        </p:nvSpPr>
        <p:spPr>
          <a:xfrm>
            <a:off x="1309512" y="457201"/>
            <a:ext cx="10272889" cy="19812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lvl1pPr>
            <a:lvl2pPr lvl="1" algn="ctr">
              <a:spcBef>
                <a:spcPts val="0"/>
              </a:spcBef>
              <a:spcAft>
                <a:spcPts val="0"/>
              </a:spcAft>
              <a:buSzPts val="1400"/>
              <a:buNone/>
            </a:lvl2pPr>
            <a:lvl3pPr lvl="2" algn="ctr">
              <a:spcBef>
                <a:spcPts val="0"/>
              </a:spcBef>
              <a:spcAft>
                <a:spcPts val="0"/>
              </a:spcAft>
              <a:buSzPts val="1400"/>
              <a:buNone/>
            </a:lvl3pPr>
            <a:lvl4pPr lvl="3" algn="ctr">
              <a:spcBef>
                <a:spcPts val="0"/>
              </a:spcBef>
              <a:spcAft>
                <a:spcPts val="0"/>
              </a:spcAft>
              <a:buSzPts val="1400"/>
              <a:buNone/>
            </a:lvl4pPr>
            <a:lvl5pPr lvl="4" algn="ctr">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588" name="Google Shape;39;p54"/>
          <p:cNvSpPr txBox="1">
            <a:spLocks noGrp="1"/>
          </p:cNvSpPr>
          <p:nvPr>
            <p:ph type="body" idx="1"/>
          </p:nvPr>
        </p:nvSpPr>
        <p:spPr>
          <a:xfrm>
            <a:off x="1309512" y="2667000"/>
            <a:ext cx="10272889" cy="3332816"/>
          </a:xfrm>
          <a:prstGeom prst="rect">
            <a:avLst/>
          </a:prstGeom>
          <a:noFill/>
          <a:ln>
            <a:noFill/>
          </a:ln>
        </p:spPr>
        <p:txBody>
          <a:bodyPr spcFirstLastPara="1" wrap="square" lIns="91425" tIns="45700" rIns="91425" bIns="45700" anchor="ctr" anchorCtr="0">
            <a:noAutofit/>
          </a:bodyPr>
          <a:lstStyle>
            <a:lvl1pPr marL="457200" lvl="0" indent="-394335" algn="l">
              <a:spcBef>
                <a:spcPts val="360"/>
              </a:spcBef>
              <a:spcAft>
                <a:spcPts val="0"/>
              </a:spcAft>
              <a:buSzPts val="2610"/>
              <a:buChar char="•"/>
            </a:lvl1pPr>
            <a:lvl2pPr marL="914400" lvl="1" indent="-394335" algn="l">
              <a:spcBef>
                <a:spcPts val="600"/>
              </a:spcBef>
              <a:spcAft>
                <a:spcPts val="0"/>
              </a:spcAft>
              <a:buSzPts val="2610"/>
              <a:buChar char="•"/>
            </a:lvl2pPr>
            <a:lvl3pPr marL="1371600" lvl="2" indent="-394335" algn="l">
              <a:spcBef>
                <a:spcPts val="600"/>
              </a:spcBef>
              <a:spcAft>
                <a:spcPts val="0"/>
              </a:spcAft>
              <a:buSzPts val="2610"/>
              <a:buChar char="•"/>
            </a:lvl3pPr>
            <a:lvl4pPr marL="1828800" lvl="3" indent="-394335" algn="l">
              <a:spcBef>
                <a:spcPts val="600"/>
              </a:spcBef>
              <a:spcAft>
                <a:spcPts val="0"/>
              </a:spcAft>
              <a:buSzPts val="2610"/>
              <a:buChar char="•"/>
            </a:lvl4pPr>
            <a:lvl5pPr marL="2286000" lvl="4" indent="-394335" algn="l">
              <a:spcBef>
                <a:spcPts val="600"/>
              </a:spcBef>
              <a:spcAft>
                <a:spcPts val="0"/>
              </a:spcAft>
              <a:buSzPts val="2610"/>
              <a:buChar char="•"/>
            </a:lvl5pPr>
            <a:lvl6pPr marL="2743200" lvl="5" indent="-394335" algn="l">
              <a:spcBef>
                <a:spcPts val="600"/>
              </a:spcBef>
              <a:spcAft>
                <a:spcPts val="0"/>
              </a:spcAft>
              <a:buSzPts val="2610"/>
              <a:buChar char="•"/>
            </a:lvl6pPr>
            <a:lvl7pPr marL="3200400" lvl="6" indent="-394335" algn="l">
              <a:spcBef>
                <a:spcPts val="600"/>
              </a:spcBef>
              <a:spcAft>
                <a:spcPts val="0"/>
              </a:spcAft>
              <a:buSzPts val="2610"/>
              <a:buChar char="•"/>
            </a:lvl7pPr>
            <a:lvl8pPr marL="3657600" lvl="7" indent="-394334" algn="l">
              <a:spcBef>
                <a:spcPts val="600"/>
              </a:spcBef>
              <a:spcAft>
                <a:spcPts val="0"/>
              </a:spcAft>
              <a:buSzPts val="2610"/>
              <a:buChar char="•"/>
            </a:lvl8pPr>
            <a:lvl9pPr marL="4114800" lvl="8" indent="-394334" algn="l">
              <a:spcBef>
                <a:spcPts val="600"/>
              </a:spcBef>
              <a:spcAft>
                <a:spcPts val="600"/>
              </a:spcAft>
              <a:buSzPts val="2610"/>
              <a:buChar char="•"/>
            </a:lvl9pPr>
          </a:lstStyle>
          <a:p>
            <a:endParaRPr/>
          </a:p>
        </p:txBody>
      </p:sp>
      <p:sp>
        <p:nvSpPr>
          <p:cNvPr id="1048589" name="Google Shape;40;p54"/>
          <p:cNvSpPr txBox="1">
            <a:spLocks noGrp="1"/>
          </p:cNvSpPr>
          <p:nvPr>
            <p:ph type="dt" idx="10"/>
          </p:nvPr>
        </p:nvSpPr>
        <p:spPr>
          <a:xfrm>
            <a:off x="9791700" y="6108701"/>
            <a:ext cx="11430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590" name="Google Shape;41;p54"/>
          <p:cNvSpPr txBox="1">
            <a:spLocks noGrp="1"/>
          </p:cNvSpPr>
          <p:nvPr>
            <p:ph type="ftr" idx="11"/>
          </p:nvPr>
        </p:nvSpPr>
        <p:spPr>
          <a:xfrm>
            <a:off x="2631017" y="6108701"/>
            <a:ext cx="7084483"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591" name="Google Shape;42;p54"/>
          <p:cNvSpPr txBox="1">
            <a:spLocks noGrp="1"/>
          </p:cNvSpPr>
          <p:nvPr>
            <p:ph type="sldNum" idx="12"/>
          </p:nvPr>
        </p:nvSpPr>
        <p:spPr>
          <a:xfrm>
            <a:off x="11010901" y="6108701"/>
            <a:ext cx="5715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lvl1pPr>
            <a:lvl2pPr marL="0" lvl="1" indent="0" algn="r">
              <a:spcBef>
                <a:spcPts val="0"/>
              </a:spcBef>
              <a:buNone/>
            </a:lvl2pPr>
            <a:lvl3pPr marL="0" lvl="2" indent="0" algn="r">
              <a:spcBef>
                <a:spcPts val="0"/>
              </a:spcBef>
              <a:buNone/>
            </a:lvl3pPr>
            <a:lvl4pPr marL="0" lvl="3" indent="0" algn="r">
              <a:spcBef>
                <a:spcPts val="0"/>
              </a:spcBef>
              <a:buNone/>
            </a:lvl4pPr>
            <a:lvl5pPr marL="0" lvl="4" indent="0" algn="r">
              <a:spcBef>
                <a:spcPts val="0"/>
              </a:spcBef>
              <a:buNone/>
            </a:lvl5pPr>
            <a:lvl6pPr marL="0" lvl="5" indent="0" algn="r">
              <a:spcBef>
                <a:spcPts val="0"/>
              </a:spcBef>
              <a:buNone/>
            </a:lvl6pPr>
            <a:lvl7pPr marL="0" lvl="6" indent="0" algn="r">
              <a:spcBef>
                <a:spcPts val="0"/>
              </a:spcBef>
              <a:buNone/>
            </a:lvl7pPr>
            <a:lvl8pPr marL="0" lvl="7" indent="0" algn="r">
              <a:spcBef>
                <a:spcPts val="0"/>
              </a:spcBef>
              <a:buNone/>
            </a:lvl8pPr>
            <a:lvl9pPr marL="0" lvl="8" indent="0" algn="r">
              <a:spcBef>
                <a:spcPts val="0"/>
              </a:spcBef>
              <a:buNone/>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transition spd="slow">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1048661" name="Google Shape;44;p55"/>
          <p:cNvSpPr txBox="1">
            <a:spLocks noGrp="1"/>
          </p:cNvSpPr>
          <p:nvPr>
            <p:ph type="title"/>
          </p:nvPr>
        </p:nvSpPr>
        <p:spPr>
          <a:xfrm>
            <a:off x="1310218" y="457200"/>
            <a:ext cx="10272183" cy="19812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lvl1pPr>
            <a:lvl2pPr lvl="1" algn="ctr">
              <a:spcBef>
                <a:spcPts val="0"/>
              </a:spcBef>
              <a:spcAft>
                <a:spcPts val="0"/>
              </a:spcAft>
              <a:buSzPts val="1400"/>
              <a:buNone/>
            </a:lvl2pPr>
            <a:lvl3pPr lvl="2" algn="ctr">
              <a:spcBef>
                <a:spcPts val="0"/>
              </a:spcBef>
              <a:spcAft>
                <a:spcPts val="0"/>
              </a:spcAft>
              <a:buSzPts val="1400"/>
              <a:buNone/>
            </a:lvl3pPr>
            <a:lvl4pPr lvl="3" algn="ctr">
              <a:spcBef>
                <a:spcPts val="0"/>
              </a:spcBef>
              <a:spcAft>
                <a:spcPts val="0"/>
              </a:spcAft>
              <a:buSzPts val="1400"/>
              <a:buNone/>
            </a:lvl4pPr>
            <a:lvl5pPr lvl="4" algn="ctr">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662" name="Google Shape;45;p55"/>
          <p:cNvSpPr txBox="1">
            <a:spLocks noGrp="1"/>
          </p:cNvSpPr>
          <p:nvPr>
            <p:ph type="dt" idx="10"/>
          </p:nvPr>
        </p:nvSpPr>
        <p:spPr>
          <a:xfrm>
            <a:off x="9810751" y="6116639"/>
            <a:ext cx="1145116"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663" name="Google Shape;46;p55"/>
          <p:cNvSpPr txBox="1">
            <a:spLocks noGrp="1"/>
          </p:cNvSpPr>
          <p:nvPr>
            <p:ph type="ftr" idx="11"/>
          </p:nvPr>
        </p:nvSpPr>
        <p:spPr>
          <a:xfrm>
            <a:off x="2650067" y="6116639"/>
            <a:ext cx="708448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664" name="Google Shape;47;p55"/>
          <p:cNvSpPr txBox="1">
            <a:spLocks noGrp="1"/>
          </p:cNvSpPr>
          <p:nvPr>
            <p:ph type="sldNum" idx="12"/>
          </p:nvPr>
        </p:nvSpPr>
        <p:spPr>
          <a:xfrm>
            <a:off x="11032067" y="6116639"/>
            <a:ext cx="55033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lvl1pPr>
            <a:lvl2pPr marL="0" lvl="1" indent="0" algn="r">
              <a:spcBef>
                <a:spcPts val="0"/>
              </a:spcBef>
              <a:buNone/>
            </a:lvl2pPr>
            <a:lvl3pPr marL="0" lvl="2" indent="0" algn="r">
              <a:spcBef>
                <a:spcPts val="0"/>
              </a:spcBef>
              <a:buNone/>
            </a:lvl3pPr>
            <a:lvl4pPr marL="0" lvl="3" indent="0" algn="r">
              <a:spcBef>
                <a:spcPts val="0"/>
              </a:spcBef>
              <a:buNone/>
            </a:lvl4pPr>
            <a:lvl5pPr marL="0" lvl="4" indent="0" algn="r">
              <a:spcBef>
                <a:spcPts val="0"/>
              </a:spcBef>
              <a:buNone/>
            </a:lvl5pPr>
            <a:lvl6pPr marL="0" lvl="5" indent="0" algn="r">
              <a:spcBef>
                <a:spcPts val="0"/>
              </a:spcBef>
              <a:buNone/>
            </a:lvl6pPr>
            <a:lvl7pPr marL="0" lvl="6" indent="0" algn="r">
              <a:spcBef>
                <a:spcPts val="0"/>
              </a:spcBef>
              <a:buNone/>
            </a:lvl7pPr>
            <a:lvl8pPr marL="0" lvl="7" indent="0" algn="r">
              <a:spcBef>
                <a:spcPts val="0"/>
              </a:spcBef>
              <a:buNone/>
            </a:lvl8pPr>
            <a:lvl9pPr marL="0" lvl="8" indent="0" algn="r">
              <a:spcBef>
                <a:spcPts val="0"/>
              </a:spcBef>
              <a:buNone/>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transition spd="slow">
    <p:wheel spokes="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2"/>
        <p:cNvGrpSpPr/>
        <p:nvPr/>
      </p:nvGrpSpPr>
      <p:grpSpPr>
        <a:xfrm>
          <a:off x="0" y="0"/>
          <a:ext cx="0" cy="0"/>
          <a:chOff x="0" y="0"/>
          <a:chExt cx="0" cy="0"/>
        </a:xfrm>
      </p:grpSpPr>
      <p:sp>
        <p:nvSpPr>
          <p:cNvPr id="1048932" name="Google Shape;53;p57"/>
          <p:cNvSpPr txBox="1">
            <a:spLocks noGrp="1"/>
          </p:cNvSpPr>
          <p:nvPr>
            <p:ph type="title"/>
          </p:nvPr>
        </p:nvSpPr>
        <p:spPr>
          <a:xfrm>
            <a:off x="2649328" y="2666999"/>
            <a:ext cx="8933073" cy="2360071"/>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sz="4000" b="0" cap="none"/>
            </a:lvl1pPr>
            <a:lvl2pPr lvl="1" algn="ctr">
              <a:spcBef>
                <a:spcPts val="0"/>
              </a:spcBef>
              <a:spcAft>
                <a:spcPts val="0"/>
              </a:spcAft>
              <a:buSzPts val="1400"/>
              <a:buNone/>
            </a:lvl2pPr>
            <a:lvl3pPr lvl="2" algn="ctr">
              <a:spcBef>
                <a:spcPts val="0"/>
              </a:spcBef>
              <a:spcAft>
                <a:spcPts val="0"/>
              </a:spcAft>
              <a:buSzPts val="1400"/>
              <a:buNone/>
            </a:lvl3pPr>
            <a:lvl4pPr lvl="3" algn="ctr">
              <a:spcBef>
                <a:spcPts val="0"/>
              </a:spcBef>
              <a:spcAft>
                <a:spcPts val="0"/>
              </a:spcAft>
              <a:buSzPts val="1400"/>
              <a:buNone/>
            </a:lvl4pPr>
            <a:lvl5pPr lvl="4" algn="ctr">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33" name="Google Shape;54;p57"/>
          <p:cNvSpPr txBox="1">
            <a:spLocks noGrp="1"/>
          </p:cNvSpPr>
          <p:nvPr>
            <p:ph type="body" idx="1"/>
          </p:nvPr>
        </p:nvSpPr>
        <p:spPr>
          <a:xfrm>
            <a:off x="2649331" y="5027070"/>
            <a:ext cx="8933069" cy="860400"/>
          </a:xfrm>
          <a:prstGeom prst="rect">
            <a:avLst/>
          </a:prstGeom>
          <a:noFill/>
          <a:ln>
            <a:noFill/>
          </a:ln>
        </p:spPr>
        <p:txBody>
          <a:bodyPr spcFirstLastPara="1" wrap="square" lIns="91425" tIns="45700" rIns="91425" bIns="45700" anchor="t" anchorCtr="0">
            <a:normAutofit/>
          </a:bodyPr>
          <a:lstStyle>
            <a:lvl1pPr marL="457200" lvl="0" indent="-228600" algn="r">
              <a:spcBef>
                <a:spcPts val="400"/>
              </a:spcBef>
              <a:spcAft>
                <a:spcPts val="0"/>
              </a:spcAft>
              <a:buSzPts val="2900"/>
              <a:buNone/>
              <a:defRPr sz="2000">
                <a:solidFill>
                  <a:schemeClr val="dk1"/>
                </a:solidFill>
              </a:defRPr>
            </a:lvl1pPr>
            <a:lvl2pPr marL="914400" lvl="1" indent="-228600" algn="l">
              <a:spcBef>
                <a:spcPts val="600"/>
              </a:spcBef>
              <a:spcAft>
                <a:spcPts val="0"/>
              </a:spcAft>
              <a:buSzPts val="2610"/>
              <a:buNone/>
              <a:defRPr sz="1800">
                <a:solidFill>
                  <a:srgbClr val="888888"/>
                </a:solidFill>
              </a:defRPr>
            </a:lvl2pPr>
            <a:lvl3pPr marL="1371600" lvl="2" indent="-228600" algn="l">
              <a:spcBef>
                <a:spcPts val="600"/>
              </a:spcBef>
              <a:spcAft>
                <a:spcPts val="0"/>
              </a:spcAft>
              <a:buSzPts val="2320"/>
              <a:buNone/>
              <a:defRPr sz="1600">
                <a:solidFill>
                  <a:srgbClr val="888888"/>
                </a:solidFill>
              </a:defRPr>
            </a:lvl3pPr>
            <a:lvl4pPr marL="1828800" lvl="3" indent="-228600" algn="l">
              <a:spcBef>
                <a:spcPts val="600"/>
              </a:spcBef>
              <a:spcAft>
                <a:spcPts val="0"/>
              </a:spcAft>
              <a:buSzPts val="2030"/>
              <a:buNone/>
              <a:defRPr sz="1400">
                <a:solidFill>
                  <a:srgbClr val="888888"/>
                </a:solidFill>
              </a:defRPr>
            </a:lvl4pPr>
            <a:lvl5pPr marL="2286000" lvl="4" indent="-228600" algn="l">
              <a:spcBef>
                <a:spcPts val="600"/>
              </a:spcBef>
              <a:spcAft>
                <a:spcPts val="0"/>
              </a:spcAft>
              <a:buSzPts val="2030"/>
              <a:buNone/>
              <a:defRPr sz="1400">
                <a:solidFill>
                  <a:srgbClr val="888888"/>
                </a:solidFill>
              </a:defRPr>
            </a:lvl5pPr>
            <a:lvl6pPr marL="2743200" lvl="5" indent="-228600" algn="l">
              <a:spcBef>
                <a:spcPts val="600"/>
              </a:spcBef>
              <a:spcAft>
                <a:spcPts val="0"/>
              </a:spcAft>
              <a:buSzPts val="2030"/>
              <a:buNone/>
              <a:defRPr sz="1400">
                <a:solidFill>
                  <a:srgbClr val="888888"/>
                </a:solidFill>
              </a:defRPr>
            </a:lvl6pPr>
            <a:lvl7pPr marL="3200400" lvl="6" indent="-228600" algn="l">
              <a:spcBef>
                <a:spcPts val="600"/>
              </a:spcBef>
              <a:spcAft>
                <a:spcPts val="0"/>
              </a:spcAft>
              <a:buSzPts val="2030"/>
              <a:buNone/>
              <a:defRPr sz="1400">
                <a:solidFill>
                  <a:srgbClr val="888888"/>
                </a:solidFill>
              </a:defRPr>
            </a:lvl7pPr>
            <a:lvl8pPr marL="3657600" lvl="7" indent="-228600" algn="l">
              <a:spcBef>
                <a:spcPts val="600"/>
              </a:spcBef>
              <a:spcAft>
                <a:spcPts val="0"/>
              </a:spcAft>
              <a:buSzPts val="2030"/>
              <a:buNone/>
              <a:defRPr sz="1400">
                <a:solidFill>
                  <a:srgbClr val="888888"/>
                </a:solidFill>
              </a:defRPr>
            </a:lvl8pPr>
            <a:lvl9pPr marL="4114800" lvl="8" indent="-228600" algn="l">
              <a:spcBef>
                <a:spcPts val="600"/>
              </a:spcBef>
              <a:spcAft>
                <a:spcPts val="600"/>
              </a:spcAft>
              <a:buSzPts val="2030"/>
              <a:buNone/>
              <a:defRPr sz="1400">
                <a:solidFill>
                  <a:srgbClr val="888888"/>
                </a:solidFill>
              </a:defRPr>
            </a:lvl9pPr>
          </a:lstStyle>
          <a:p>
            <a:endParaRPr/>
          </a:p>
        </p:txBody>
      </p:sp>
      <p:sp>
        <p:nvSpPr>
          <p:cNvPr id="1048934" name="Google Shape;55;p57"/>
          <p:cNvSpPr txBox="1">
            <a:spLocks noGrp="1"/>
          </p:cNvSpPr>
          <p:nvPr>
            <p:ph type="dt" idx="10"/>
          </p:nvPr>
        </p:nvSpPr>
        <p:spPr>
          <a:xfrm>
            <a:off x="9810751" y="6116639"/>
            <a:ext cx="1145116"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35" name="Google Shape;56;p57"/>
          <p:cNvSpPr txBox="1">
            <a:spLocks noGrp="1"/>
          </p:cNvSpPr>
          <p:nvPr>
            <p:ph type="ftr" idx="11"/>
          </p:nvPr>
        </p:nvSpPr>
        <p:spPr>
          <a:xfrm>
            <a:off x="2650067" y="6116639"/>
            <a:ext cx="708448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36" name="Google Shape;57;p57"/>
          <p:cNvSpPr txBox="1">
            <a:spLocks noGrp="1"/>
          </p:cNvSpPr>
          <p:nvPr>
            <p:ph type="sldNum" idx="12"/>
          </p:nvPr>
        </p:nvSpPr>
        <p:spPr>
          <a:xfrm>
            <a:off x="11032067" y="6116639"/>
            <a:ext cx="55033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lvl1pPr>
            <a:lvl2pPr marL="0" lvl="1" indent="0" algn="r">
              <a:spcBef>
                <a:spcPts val="0"/>
              </a:spcBef>
              <a:buNone/>
            </a:lvl2pPr>
            <a:lvl3pPr marL="0" lvl="2" indent="0" algn="r">
              <a:spcBef>
                <a:spcPts val="0"/>
              </a:spcBef>
              <a:buNone/>
            </a:lvl3pPr>
            <a:lvl4pPr marL="0" lvl="3" indent="0" algn="r">
              <a:spcBef>
                <a:spcPts val="0"/>
              </a:spcBef>
              <a:buNone/>
            </a:lvl4pPr>
            <a:lvl5pPr marL="0" lvl="4" indent="0" algn="r">
              <a:spcBef>
                <a:spcPts val="0"/>
              </a:spcBef>
              <a:buNone/>
            </a:lvl5pPr>
            <a:lvl6pPr marL="0" lvl="5" indent="0" algn="r">
              <a:spcBef>
                <a:spcPts val="0"/>
              </a:spcBef>
              <a:buNone/>
            </a:lvl6pPr>
            <a:lvl7pPr marL="0" lvl="6" indent="0" algn="r">
              <a:spcBef>
                <a:spcPts val="0"/>
              </a:spcBef>
              <a:buNone/>
            </a:lvl7pPr>
            <a:lvl8pPr marL="0" lvl="7" indent="0" algn="r">
              <a:spcBef>
                <a:spcPts val="0"/>
              </a:spcBef>
              <a:buNone/>
            </a:lvl8pPr>
            <a:lvl9pPr marL="0" lvl="8" indent="0" algn="r">
              <a:spcBef>
                <a:spcPts val="0"/>
              </a:spcBef>
              <a:buNone/>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transition spd="slow">
    <p:wheel spokes="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74"/>
        <p:cNvGrpSpPr/>
        <p:nvPr/>
      </p:nvGrpSpPr>
      <p:grpSpPr>
        <a:xfrm>
          <a:off x="0" y="0"/>
          <a:ext cx="0" cy="0"/>
          <a:chOff x="0" y="0"/>
          <a:chExt cx="0" cy="0"/>
        </a:xfrm>
      </p:grpSpPr>
      <p:sp>
        <p:nvSpPr>
          <p:cNvPr id="1048972" name="Google Shape;75;p60"/>
          <p:cNvSpPr txBox="1">
            <a:spLocks noGrp="1"/>
          </p:cNvSpPr>
          <p:nvPr>
            <p:ph type="title"/>
          </p:nvPr>
        </p:nvSpPr>
        <p:spPr>
          <a:xfrm>
            <a:off x="1484699" y="1600200"/>
            <a:ext cx="3550045" cy="1371600"/>
          </a:xfrm>
          <a:prstGeom prst="rect">
            <a:avLst/>
          </a:prstGeom>
          <a:noFill/>
          <a:ln>
            <a:noFill/>
          </a:ln>
        </p:spPr>
        <p:txBody>
          <a:bodyPr spcFirstLastPara="1" wrap="square" lIns="91425" tIns="45700" rIns="91425" bIns="45700" anchor="b" anchorCtr="0">
            <a:normAutofit/>
          </a:bodyPr>
          <a:lstStyle>
            <a:lvl1pPr lvl="0" algn="ctr">
              <a:spcBef>
                <a:spcPts val="0"/>
              </a:spcBef>
              <a:spcAft>
                <a:spcPts val="0"/>
              </a:spcAft>
              <a:buSzPts val="1400"/>
              <a:buNone/>
              <a:defRPr sz="2400" b="0"/>
            </a:lvl1pPr>
            <a:lvl2pPr lvl="1" algn="ctr">
              <a:spcBef>
                <a:spcPts val="0"/>
              </a:spcBef>
              <a:spcAft>
                <a:spcPts val="0"/>
              </a:spcAft>
              <a:buSzPts val="1400"/>
              <a:buNone/>
            </a:lvl2pPr>
            <a:lvl3pPr lvl="2" algn="ctr">
              <a:spcBef>
                <a:spcPts val="0"/>
              </a:spcBef>
              <a:spcAft>
                <a:spcPts val="0"/>
              </a:spcAft>
              <a:buSzPts val="1400"/>
              <a:buNone/>
            </a:lvl3pPr>
            <a:lvl4pPr lvl="3" algn="ctr">
              <a:spcBef>
                <a:spcPts val="0"/>
              </a:spcBef>
              <a:spcAft>
                <a:spcPts val="0"/>
              </a:spcAft>
              <a:buSzPts val="1400"/>
              <a:buNone/>
            </a:lvl4pPr>
            <a:lvl5pPr lvl="4" algn="ctr">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73" name="Google Shape;76;p60"/>
          <p:cNvSpPr txBox="1">
            <a:spLocks noGrp="1"/>
          </p:cNvSpPr>
          <p:nvPr>
            <p:ph type="body" idx="1"/>
          </p:nvPr>
        </p:nvSpPr>
        <p:spPr>
          <a:xfrm>
            <a:off x="5263404" y="685801"/>
            <a:ext cx="6242616" cy="5105401"/>
          </a:xfrm>
          <a:prstGeom prst="rect">
            <a:avLst/>
          </a:prstGeom>
          <a:noFill/>
          <a:ln>
            <a:noFill/>
          </a:ln>
        </p:spPr>
        <p:txBody>
          <a:bodyPr spcFirstLastPara="1" wrap="square" lIns="91425" tIns="45700" rIns="91425" bIns="45700" anchor="ctr" anchorCtr="0">
            <a:normAutofit/>
          </a:bodyPr>
          <a:lstStyle>
            <a:lvl1pPr marL="457200" lvl="0" indent="-412750" algn="l">
              <a:spcBef>
                <a:spcPts val="400"/>
              </a:spcBef>
              <a:spcAft>
                <a:spcPts val="0"/>
              </a:spcAft>
              <a:buSzPts val="2900"/>
              <a:buChar char="•"/>
              <a:defRPr sz="2000"/>
            </a:lvl1pPr>
            <a:lvl2pPr marL="914400" lvl="1" indent="-394335" algn="l">
              <a:spcBef>
                <a:spcPts val="600"/>
              </a:spcBef>
              <a:spcAft>
                <a:spcPts val="0"/>
              </a:spcAft>
              <a:buSzPts val="2610"/>
              <a:buChar char="•"/>
              <a:defRPr sz="1800"/>
            </a:lvl2pPr>
            <a:lvl3pPr marL="1371600" lvl="2" indent="-375919" algn="l">
              <a:spcBef>
                <a:spcPts val="600"/>
              </a:spcBef>
              <a:spcAft>
                <a:spcPts val="0"/>
              </a:spcAft>
              <a:buSzPts val="2320"/>
              <a:buChar char="•"/>
              <a:defRPr sz="1600"/>
            </a:lvl3pPr>
            <a:lvl4pPr marL="1828800" lvl="3" indent="-357505" algn="l">
              <a:spcBef>
                <a:spcPts val="600"/>
              </a:spcBef>
              <a:spcAft>
                <a:spcPts val="0"/>
              </a:spcAft>
              <a:buSzPts val="2030"/>
              <a:buChar char="•"/>
              <a:defRPr sz="1400"/>
            </a:lvl4pPr>
            <a:lvl5pPr marL="2286000" lvl="4" indent="-357504" algn="l">
              <a:spcBef>
                <a:spcPts val="600"/>
              </a:spcBef>
              <a:spcAft>
                <a:spcPts val="0"/>
              </a:spcAft>
              <a:buSzPts val="2030"/>
              <a:buChar char="•"/>
              <a:defRPr sz="1400"/>
            </a:lvl5pPr>
            <a:lvl6pPr marL="2743200" lvl="5" indent="-357504" algn="l">
              <a:spcBef>
                <a:spcPts val="600"/>
              </a:spcBef>
              <a:spcAft>
                <a:spcPts val="0"/>
              </a:spcAft>
              <a:buSzPts val="2030"/>
              <a:buChar char="•"/>
              <a:defRPr sz="1400"/>
            </a:lvl6pPr>
            <a:lvl7pPr marL="3200400" lvl="6" indent="-357504" algn="l">
              <a:spcBef>
                <a:spcPts val="600"/>
              </a:spcBef>
              <a:spcAft>
                <a:spcPts val="0"/>
              </a:spcAft>
              <a:buSzPts val="2030"/>
              <a:buChar char="•"/>
              <a:defRPr sz="1400"/>
            </a:lvl7pPr>
            <a:lvl8pPr marL="3657600" lvl="7" indent="-357504" algn="l">
              <a:spcBef>
                <a:spcPts val="600"/>
              </a:spcBef>
              <a:spcAft>
                <a:spcPts val="0"/>
              </a:spcAft>
              <a:buSzPts val="2030"/>
              <a:buChar char="•"/>
              <a:defRPr sz="1400"/>
            </a:lvl8pPr>
            <a:lvl9pPr marL="4114800" lvl="8" indent="-357504" algn="l">
              <a:spcBef>
                <a:spcPts val="600"/>
              </a:spcBef>
              <a:spcAft>
                <a:spcPts val="600"/>
              </a:spcAft>
              <a:buSzPts val="2030"/>
              <a:buChar char="•"/>
              <a:defRPr sz="1400"/>
            </a:lvl9pPr>
          </a:lstStyle>
          <a:p>
            <a:endParaRPr/>
          </a:p>
        </p:txBody>
      </p:sp>
      <p:sp>
        <p:nvSpPr>
          <p:cNvPr id="1048974" name="Google Shape;77;p60"/>
          <p:cNvSpPr txBox="1">
            <a:spLocks noGrp="1"/>
          </p:cNvSpPr>
          <p:nvPr>
            <p:ph type="body" idx="2"/>
          </p:nvPr>
        </p:nvSpPr>
        <p:spPr>
          <a:xfrm>
            <a:off x="1484699" y="2971800"/>
            <a:ext cx="3550045" cy="1828800"/>
          </a:xfrm>
          <a:prstGeom prst="rect">
            <a:avLst/>
          </a:prstGeom>
          <a:noFill/>
          <a:ln>
            <a:noFill/>
          </a:ln>
        </p:spPr>
        <p:txBody>
          <a:bodyPr spcFirstLastPara="1" wrap="square" lIns="91425" tIns="45700" rIns="91425" bIns="45700" anchor="ctr" anchorCtr="0">
            <a:normAutofit/>
          </a:bodyPr>
          <a:lstStyle>
            <a:lvl1pPr marL="457200" lvl="0" indent="-228600" algn="ctr">
              <a:spcBef>
                <a:spcPts val="320"/>
              </a:spcBef>
              <a:spcAft>
                <a:spcPts val="0"/>
              </a:spcAft>
              <a:buSzPts val="2320"/>
              <a:buNone/>
              <a:defRPr sz="1600"/>
            </a:lvl1pPr>
            <a:lvl2pPr marL="914400" lvl="1" indent="-228600" algn="l">
              <a:spcBef>
                <a:spcPts val="600"/>
              </a:spcBef>
              <a:spcAft>
                <a:spcPts val="0"/>
              </a:spcAft>
              <a:buSzPts val="1740"/>
              <a:buNone/>
              <a:defRPr sz="1200"/>
            </a:lvl2pPr>
            <a:lvl3pPr marL="1371600" lvl="2" indent="-228600" algn="l">
              <a:spcBef>
                <a:spcPts val="600"/>
              </a:spcBef>
              <a:spcAft>
                <a:spcPts val="0"/>
              </a:spcAft>
              <a:buSzPts val="1450"/>
              <a:buNone/>
              <a:defRPr sz="1000"/>
            </a:lvl3pPr>
            <a:lvl4pPr marL="1828800" lvl="3" indent="-228600" algn="l">
              <a:spcBef>
                <a:spcPts val="600"/>
              </a:spcBef>
              <a:spcAft>
                <a:spcPts val="0"/>
              </a:spcAft>
              <a:buSzPts val="1305"/>
              <a:buNone/>
              <a:defRPr sz="900"/>
            </a:lvl4pPr>
            <a:lvl5pPr marL="2286000" lvl="4" indent="-228600" algn="l">
              <a:spcBef>
                <a:spcPts val="600"/>
              </a:spcBef>
              <a:spcAft>
                <a:spcPts val="0"/>
              </a:spcAft>
              <a:buSzPts val="1305"/>
              <a:buNone/>
              <a:defRPr sz="900"/>
            </a:lvl5pPr>
            <a:lvl6pPr marL="2743200" lvl="5" indent="-228600" algn="l">
              <a:spcBef>
                <a:spcPts val="600"/>
              </a:spcBef>
              <a:spcAft>
                <a:spcPts val="0"/>
              </a:spcAft>
              <a:buSzPts val="1305"/>
              <a:buNone/>
              <a:defRPr sz="900"/>
            </a:lvl6pPr>
            <a:lvl7pPr marL="3200400" lvl="6" indent="-228600" algn="l">
              <a:spcBef>
                <a:spcPts val="600"/>
              </a:spcBef>
              <a:spcAft>
                <a:spcPts val="0"/>
              </a:spcAft>
              <a:buSzPts val="1305"/>
              <a:buNone/>
              <a:defRPr sz="900"/>
            </a:lvl7pPr>
            <a:lvl8pPr marL="3657600" lvl="7" indent="-228600" algn="l">
              <a:spcBef>
                <a:spcPts val="600"/>
              </a:spcBef>
              <a:spcAft>
                <a:spcPts val="0"/>
              </a:spcAft>
              <a:buSzPts val="1305"/>
              <a:buNone/>
              <a:defRPr sz="900"/>
            </a:lvl8pPr>
            <a:lvl9pPr marL="4114800" lvl="8" indent="-228600" algn="l">
              <a:spcBef>
                <a:spcPts val="600"/>
              </a:spcBef>
              <a:spcAft>
                <a:spcPts val="600"/>
              </a:spcAft>
              <a:buSzPts val="1305"/>
              <a:buNone/>
              <a:defRPr sz="900"/>
            </a:lvl9pPr>
          </a:lstStyle>
          <a:p>
            <a:endParaRPr/>
          </a:p>
        </p:txBody>
      </p:sp>
      <p:sp>
        <p:nvSpPr>
          <p:cNvPr id="1048975" name="Google Shape;78;p60"/>
          <p:cNvSpPr txBox="1">
            <a:spLocks noGrp="1"/>
          </p:cNvSpPr>
          <p:nvPr>
            <p:ph type="dt" idx="10"/>
          </p:nvPr>
        </p:nvSpPr>
        <p:spPr>
          <a:xfrm>
            <a:off x="9810751" y="6116639"/>
            <a:ext cx="1145116"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76" name="Google Shape;79;p60"/>
          <p:cNvSpPr txBox="1">
            <a:spLocks noGrp="1"/>
          </p:cNvSpPr>
          <p:nvPr>
            <p:ph type="ftr" idx="11"/>
          </p:nvPr>
        </p:nvSpPr>
        <p:spPr>
          <a:xfrm>
            <a:off x="2650067" y="6116639"/>
            <a:ext cx="708448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77" name="Google Shape;80;p60"/>
          <p:cNvSpPr txBox="1">
            <a:spLocks noGrp="1"/>
          </p:cNvSpPr>
          <p:nvPr>
            <p:ph type="sldNum" idx="12"/>
          </p:nvPr>
        </p:nvSpPr>
        <p:spPr>
          <a:xfrm>
            <a:off x="11032067" y="6116639"/>
            <a:ext cx="55033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lvl1pPr>
            <a:lvl2pPr marL="0" lvl="1" indent="0" algn="r">
              <a:spcBef>
                <a:spcPts val="0"/>
              </a:spcBef>
              <a:buNone/>
            </a:lvl2pPr>
            <a:lvl3pPr marL="0" lvl="2" indent="0" algn="r">
              <a:spcBef>
                <a:spcPts val="0"/>
              </a:spcBef>
              <a:buNone/>
            </a:lvl3pPr>
            <a:lvl4pPr marL="0" lvl="3" indent="0" algn="r">
              <a:spcBef>
                <a:spcPts val="0"/>
              </a:spcBef>
              <a:buNone/>
            </a:lvl4pPr>
            <a:lvl5pPr marL="0" lvl="4" indent="0" algn="r">
              <a:spcBef>
                <a:spcPts val="0"/>
              </a:spcBef>
              <a:buNone/>
            </a:lvl5pPr>
            <a:lvl6pPr marL="0" lvl="5" indent="0" algn="r">
              <a:spcBef>
                <a:spcPts val="0"/>
              </a:spcBef>
              <a:buNone/>
            </a:lvl6pPr>
            <a:lvl7pPr marL="0" lvl="6" indent="0" algn="r">
              <a:spcBef>
                <a:spcPts val="0"/>
              </a:spcBef>
              <a:buNone/>
            </a:lvl7pPr>
            <a:lvl8pPr marL="0" lvl="7" indent="0" algn="r">
              <a:spcBef>
                <a:spcPts val="0"/>
              </a:spcBef>
              <a:buNone/>
            </a:lvl8pPr>
            <a:lvl9pPr marL="0" lvl="8" indent="0" algn="r">
              <a:spcBef>
                <a:spcPts val="0"/>
              </a:spcBef>
              <a:buNone/>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transition spd="slow">
    <p:wheel spokes="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1"/>
        <p:cNvGrpSpPr/>
        <p:nvPr/>
      </p:nvGrpSpPr>
      <p:grpSpPr>
        <a:xfrm>
          <a:off x="0" y="0"/>
          <a:ext cx="0" cy="0"/>
          <a:chOff x="0" y="0"/>
          <a:chExt cx="0" cy="0"/>
        </a:xfrm>
      </p:grpSpPr>
      <p:sp>
        <p:nvSpPr>
          <p:cNvPr id="1048920" name="Google Shape;82;p61"/>
          <p:cNvSpPr txBox="1">
            <a:spLocks noGrp="1"/>
          </p:cNvSpPr>
          <p:nvPr>
            <p:ph type="title"/>
          </p:nvPr>
        </p:nvSpPr>
        <p:spPr>
          <a:xfrm>
            <a:off x="1483110" y="1752599"/>
            <a:ext cx="5427572" cy="1371600"/>
          </a:xfrm>
          <a:prstGeom prst="rect">
            <a:avLst/>
          </a:prstGeom>
          <a:noFill/>
          <a:ln>
            <a:noFill/>
          </a:ln>
        </p:spPr>
        <p:txBody>
          <a:bodyPr spcFirstLastPara="1" wrap="square" lIns="91425" tIns="45700" rIns="91425" bIns="45700" anchor="b" anchorCtr="0">
            <a:normAutofit/>
          </a:bodyPr>
          <a:lstStyle>
            <a:lvl1pPr lvl="0" algn="ctr">
              <a:spcBef>
                <a:spcPts val="0"/>
              </a:spcBef>
              <a:spcAft>
                <a:spcPts val="0"/>
              </a:spcAft>
              <a:buSzPts val="1400"/>
              <a:buNone/>
              <a:defRPr sz="2800" b="0"/>
            </a:lvl1pPr>
            <a:lvl2pPr lvl="1" algn="ctr">
              <a:spcBef>
                <a:spcPts val="0"/>
              </a:spcBef>
              <a:spcAft>
                <a:spcPts val="0"/>
              </a:spcAft>
              <a:buSzPts val="1400"/>
              <a:buNone/>
            </a:lvl2pPr>
            <a:lvl3pPr lvl="2" algn="ctr">
              <a:spcBef>
                <a:spcPts val="0"/>
              </a:spcBef>
              <a:spcAft>
                <a:spcPts val="0"/>
              </a:spcAft>
              <a:buSzPts val="1400"/>
              <a:buNone/>
            </a:lvl3pPr>
            <a:lvl4pPr lvl="3" algn="ctr">
              <a:spcBef>
                <a:spcPts val="0"/>
              </a:spcBef>
              <a:spcAft>
                <a:spcPts val="0"/>
              </a:spcAft>
              <a:buSzPts val="1400"/>
              <a:buNone/>
            </a:lvl4pPr>
            <a:lvl5pPr lvl="4" algn="ctr">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21" name="Google Shape;83;p61"/>
          <p:cNvSpPr>
            <a:spLocks noGrp="1"/>
          </p:cNvSpPr>
          <p:nvPr>
            <p:ph type="pic" idx="2"/>
          </p:nvPr>
        </p:nvSpPr>
        <p:spPr>
          <a:xfrm>
            <a:off x="7596661" y="914400"/>
            <a:ext cx="3281828" cy="4572000"/>
          </a:xfrm>
          <a:prstGeom prst="roundRect">
            <a:avLst>
              <a:gd name="adj" fmla="val 4280"/>
            </a:avLst>
          </a:prstGeom>
          <a:noFill/>
          <a:ln w="38100" cap="flat" cmpd="sng">
            <a:solidFill>
              <a:schemeClr val="lt2"/>
            </a:solidFill>
            <a:prstDash val="solid"/>
            <a:round/>
            <a:headEnd type="none" w="sm" len="sm"/>
            <a:tailEnd type="none" w="sm" len="sm"/>
          </a:ln>
        </p:spPr>
      </p:sp>
      <p:sp>
        <p:nvSpPr>
          <p:cNvPr id="1048922" name="Google Shape;84;p61"/>
          <p:cNvSpPr txBox="1">
            <a:spLocks noGrp="1"/>
          </p:cNvSpPr>
          <p:nvPr>
            <p:ph type="body" idx="1"/>
          </p:nvPr>
        </p:nvSpPr>
        <p:spPr>
          <a:xfrm>
            <a:off x="1483110" y="3124199"/>
            <a:ext cx="5427572" cy="1828800"/>
          </a:xfrm>
          <a:prstGeom prst="rect">
            <a:avLst/>
          </a:prstGeom>
          <a:noFill/>
          <a:ln>
            <a:noFill/>
          </a:ln>
        </p:spPr>
        <p:txBody>
          <a:bodyPr spcFirstLastPara="1" wrap="square" lIns="91425" tIns="45700" rIns="91425" bIns="45700" anchor="ctr" anchorCtr="0">
            <a:normAutofit/>
          </a:bodyPr>
          <a:lstStyle>
            <a:lvl1pPr marL="457200" lvl="0" indent="-228600" algn="ctr">
              <a:spcBef>
                <a:spcPts val="360"/>
              </a:spcBef>
              <a:spcAft>
                <a:spcPts val="0"/>
              </a:spcAft>
              <a:buSzPts val="2610"/>
              <a:buNone/>
              <a:defRPr sz="1800"/>
            </a:lvl1pPr>
            <a:lvl2pPr marL="914400" lvl="1" indent="-228600" algn="l">
              <a:spcBef>
                <a:spcPts val="600"/>
              </a:spcBef>
              <a:spcAft>
                <a:spcPts val="0"/>
              </a:spcAft>
              <a:buSzPts val="1740"/>
              <a:buNone/>
              <a:defRPr sz="1200"/>
            </a:lvl2pPr>
            <a:lvl3pPr marL="1371600" lvl="2" indent="-228600" algn="l">
              <a:spcBef>
                <a:spcPts val="600"/>
              </a:spcBef>
              <a:spcAft>
                <a:spcPts val="0"/>
              </a:spcAft>
              <a:buSzPts val="1450"/>
              <a:buNone/>
              <a:defRPr sz="1000"/>
            </a:lvl3pPr>
            <a:lvl4pPr marL="1828800" lvl="3" indent="-228600" algn="l">
              <a:spcBef>
                <a:spcPts val="600"/>
              </a:spcBef>
              <a:spcAft>
                <a:spcPts val="0"/>
              </a:spcAft>
              <a:buSzPts val="1305"/>
              <a:buNone/>
              <a:defRPr sz="900"/>
            </a:lvl4pPr>
            <a:lvl5pPr marL="2286000" lvl="4" indent="-228600" algn="l">
              <a:spcBef>
                <a:spcPts val="600"/>
              </a:spcBef>
              <a:spcAft>
                <a:spcPts val="0"/>
              </a:spcAft>
              <a:buSzPts val="1305"/>
              <a:buNone/>
              <a:defRPr sz="900"/>
            </a:lvl5pPr>
            <a:lvl6pPr marL="2743200" lvl="5" indent="-228600" algn="l">
              <a:spcBef>
                <a:spcPts val="600"/>
              </a:spcBef>
              <a:spcAft>
                <a:spcPts val="0"/>
              </a:spcAft>
              <a:buSzPts val="1305"/>
              <a:buNone/>
              <a:defRPr sz="900"/>
            </a:lvl6pPr>
            <a:lvl7pPr marL="3200400" lvl="6" indent="-228600" algn="l">
              <a:spcBef>
                <a:spcPts val="600"/>
              </a:spcBef>
              <a:spcAft>
                <a:spcPts val="0"/>
              </a:spcAft>
              <a:buSzPts val="1305"/>
              <a:buNone/>
              <a:defRPr sz="900"/>
            </a:lvl7pPr>
            <a:lvl8pPr marL="3657600" lvl="7" indent="-228600" algn="l">
              <a:spcBef>
                <a:spcPts val="600"/>
              </a:spcBef>
              <a:spcAft>
                <a:spcPts val="0"/>
              </a:spcAft>
              <a:buSzPts val="1305"/>
              <a:buNone/>
              <a:defRPr sz="900"/>
            </a:lvl8pPr>
            <a:lvl9pPr marL="4114800" lvl="8" indent="-228600" algn="l">
              <a:spcBef>
                <a:spcPts val="600"/>
              </a:spcBef>
              <a:spcAft>
                <a:spcPts val="600"/>
              </a:spcAft>
              <a:buSzPts val="1305"/>
              <a:buNone/>
              <a:defRPr sz="900"/>
            </a:lvl9pPr>
          </a:lstStyle>
          <a:p>
            <a:endParaRPr/>
          </a:p>
        </p:txBody>
      </p:sp>
      <p:sp>
        <p:nvSpPr>
          <p:cNvPr id="1048923" name="Google Shape;85;p61"/>
          <p:cNvSpPr txBox="1">
            <a:spLocks noGrp="1"/>
          </p:cNvSpPr>
          <p:nvPr>
            <p:ph type="dt" idx="10"/>
          </p:nvPr>
        </p:nvSpPr>
        <p:spPr>
          <a:xfrm>
            <a:off x="9810751" y="6116639"/>
            <a:ext cx="1145116"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24" name="Google Shape;86;p61"/>
          <p:cNvSpPr txBox="1">
            <a:spLocks noGrp="1"/>
          </p:cNvSpPr>
          <p:nvPr>
            <p:ph type="ftr" idx="11"/>
          </p:nvPr>
        </p:nvSpPr>
        <p:spPr>
          <a:xfrm>
            <a:off x="2650067" y="6116639"/>
            <a:ext cx="708448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25" name="Google Shape;87;p61"/>
          <p:cNvSpPr txBox="1">
            <a:spLocks noGrp="1"/>
          </p:cNvSpPr>
          <p:nvPr>
            <p:ph type="sldNum" idx="12"/>
          </p:nvPr>
        </p:nvSpPr>
        <p:spPr>
          <a:xfrm>
            <a:off x="11032067" y="6116639"/>
            <a:ext cx="55033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lvl1pPr>
            <a:lvl2pPr marL="0" lvl="1" indent="0" algn="r">
              <a:spcBef>
                <a:spcPts val="0"/>
              </a:spcBef>
              <a:buNone/>
            </a:lvl2pPr>
            <a:lvl3pPr marL="0" lvl="2" indent="0" algn="r">
              <a:spcBef>
                <a:spcPts val="0"/>
              </a:spcBef>
              <a:buNone/>
            </a:lvl3pPr>
            <a:lvl4pPr marL="0" lvl="3" indent="0" algn="r">
              <a:spcBef>
                <a:spcPts val="0"/>
              </a:spcBef>
              <a:buNone/>
            </a:lvl4pPr>
            <a:lvl5pPr marL="0" lvl="4" indent="0" algn="r">
              <a:spcBef>
                <a:spcPts val="0"/>
              </a:spcBef>
              <a:buNone/>
            </a:lvl5pPr>
            <a:lvl6pPr marL="0" lvl="5" indent="0" algn="r">
              <a:spcBef>
                <a:spcPts val="0"/>
              </a:spcBef>
              <a:buNone/>
            </a:lvl6pPr>
            <a:lvl7pPr marL="0" lvl="6" indent="0" algn="r">
              <a:spcBef>
                <a:spcPts val="0"/>
              </a:spcBef>
              <a:buNone/>
            </a:lvl7pPr>
            <a:lvl8pPr marL="0" lvl="7" indent="0" algn="r">
              <a:spcBef>
                <a:spcPts val="0"/>
              </a:spcBef>
              <a:buNone/>
            </a:lvl8pPr>
            <a:lvl9pPr marL="0" lvl="8" indent="0" algn="r">
              <a:spcBef>
                <a:spcPts val="0"/>
              </a:spcBef>
              <a:buNone/>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transition spd="slow">
    <p:wheel spokes="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anoramic Picture with Caption">
  <p:cSld name="Panoramic Picture with Caption">
    <p:spTree>
      <p:nvGrpSpPr>
        <p:cNvPr id="1" name="Shape 88"/>
        <p:cNvGrpSpPr/>
        <p:nvPr/>
      </p:nvGrpSpPr>
      <p:grpSpPr>
        <a:xfrm>
          <a:off x="0" y="0"/>
          <a:ext cx="0" cy="0"/>
          <a:chOff x="0" y="0"/>
          <a:chExt cx="0" cy="0"/>
        </a:xfrm>
      </p:grpSpPr>
      <p:sp>
        <p:nvSpPr>
          <p:cNvPr id="1048958" name="Google Shape;89;p62"/>
          <p:cNvSpPr txBox="1">
            <a:spLocks noGrp="1"/>
          </p:cNvSpPr>
          <p:nvPr>
            <p:ph type="title"/>
          </p:nvPr>
        </p:nvSpPr>
        <p:spPr>
          <a:xfrm>
            <a:off x="1484698" y="4732865"/>
            <a:ext cx="10021321" cy="566738"/>
          </a:xfrm>
          <a:prstGeom prst="rect">
            <a:avLst/>
          </a:prstGeom>
          <a:noFill/>
          <a:ln>
            <a:noFill/>
          </a:ln>
        </p:spPr>
        <p:txBody>
          <a:bodyPr spcFirstLastPara="1" wrap="square" lIns="91425" tIns="45700" rIns="91425" bIns="45700" anchor="b" anchorCtr="0">
            <a:normAutofit/>
          </a:bodyPr>
          <a:lstStyle>
            <a:lvl1pPr lvl="0" algn="ctr">
              <a:spcBef>
                <a:spcPts val="0"/>
              </a:spcBef>
              <a:spcAft>
                <a:spcPts val="0"/>
              </a:spcAft>
              <a:buSzPts val="1400"/>
              <a:buNone/>
              <a:defRPr sz="2400" b="0"/>
            </a:lvl1pPr>
            <a:lvl2pPr lvl="1" algn="ctr">
              <a:spcBef>
                <a:spcPts val="0"/>
              </a:spcBef>
              <a:spcAft>
                <a:spcPts val="0"/>
              </a:spcAft>
              <a:buSzPts val="1400"/>
              <a:buNone/>
            </a:lvl2pPr>
            <a:lvl3pPr lvl="2" algn="ctr">
              <a:spcBef>
                <a:spcPts val="0"/>
              </a:spcBef>
              <a:spcAft>
                <a:spcPts val="0"/>
              </a:spcAft>
              <a:buSzPts val="1400"/>
              <a:buNone/>
            </a:lvl3pPr>
            <a:lvl4pPr lvl="3" algn="ctr">
              <a:spcBef>
                <a:spcPts val="0"/>
              </a:spcBef>
              <a:spcAft>
                <a:spcPts val="0"/>
              </a:spcAft>
              <a:buSzPts val="1400"/>
              <a:buNone/>
            </a:lvl4pPr>
            <a:lvl5pPr lvl="4" algn="ctr">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59" name="Google Shape;90;p62"/>
          <p:cNvSpPr>
            <a:spLocks noGrp="1"/>
          </p:cNvSpPr>
          <p:nvPr>
            <p:ph type="pic" idx="2"/>
          </p:nvPr>
        </p:nvSpPr>
        <p:spPr>
          <a:xfrm>
            <a:off x="2386634" y="932112"/>
            <a:ext cx="8228087" cy="3164976"/>
          </a:xfrm>
          <a:prstGeom prst="roundRect">
            <a:avLst>
              <a:gd name="adj" fmla="val 4380"/>
            </a:avLst>
          </a:prstGeom>
          <a:noFill/>
          <a:ln w="38100" cap="flat" cmpd="sng">
            <a:solidFill>
              <a:schemeClr val="lt2"/>
            </a:solidFill>
            <a:prstDash val="solid"/>
            <a:round/>
            <a:headEnd type="none" w="sm" len="sm"/>
            <a:tailEnd type="none" w="sm" len="sm"/>
          </a:ln>
        </p:spPr>
      </p:sp>
      <p:sp>
        <p:nvSpPr>
          <p:cNvPr id="1048960" name="Google Shape;91;p62"/>
          <p:cNvSpPr txBox="1">
            <a:spLocks noGrp="1"/>
          </p:cNvSpPr>
          <p:nvPr>
            <p:ph type="body" idx="1"/>
          </p:nvPr>
        </p:nvSpPr>
        <p:spPr>
          <a:xfrm>
            <a:off x="1484698" y="5299603"/>
            <a:ext cx="10021321" cy="493712"/>
          </a:xfrm>
          <a:prstGeom prst="rect">
            <a:avLst/>
          </a:prstGeom>
          <a:noFill/>
          <a:ln>
            <a:noFill/>
          </a:ln>
        </p:spPr>
        <p:txBody>
          <a:bodyPr spcFirstLastPara="1" wrap="square" lIns="91425" tIns="45700" rIns="91425" bIns="45700" anchor="ctr" anchorCtr="0">
            <a:normAutofit/>
          </a:bodyPr>
          <a:lstStyle>
            <a:lvl1pPr marL="457200" lvl="0" indent="-228600" algn="ctr">
              <a:spcBef>
                <a:spcPts val="280"/>
              </a:spcBef>
              <a:spcAft>
                <a:spcPts val="0"/>
              </a:spcAft>
              <a:buSzPts val="2030"/>
              <a:buNone/>
              <a:defRPr sz="1400"/>
            </a:lvl1pPr>
            <a:lvl2pPr marL="914400" lvl="1" indent="-228600" algn="l">
              <a:spcBef>
                <a:spcPts val="600"/>
              </a:spcBef>
              <a:spcAft>
                <a:spcPts val="0"/>
              </a:spcAft>
              <a:buSzPts val="1740"/>
              <a:buNone/>
              <a:defRPr sz="1200"/>
            </a:lvl2pPr>
            <a:lvl3pPr marL="1371600" lvl="2" indent="-228600" algn="l">
              <a:spcBef>
                <a:spcPts val="600"/>
              </a:spcBef>
              <a:spcAft>
                <a:spcPts val="0"/>
              </a:spcAft>
              <a:buSzPts val="1450"/>
              <a:buNone/>
              <a:defRPr sz="1000"/>
            </a:lvl3pPr>
            <a:lvl4pPr marL="1828800" lvl="3" indent="-228600" algn="l">
              <a:spcBef>
                <a:spcPts val="600"/>
              </a:spcBef>
              <a:spcAft>
                <a:spcPts val="0"/>
              </a:spcAft>
              <a:buSzPts val="1305"/>
              <a:buNone/>
              <a:defRPr sz="900"/>
            </a:lvl4pPr>
            <a:lvl5pPr marL="2286000" lvl="4" indent="-228600" algn="l">
              <a:spcBef>
                <a:spcPts val="600"/>
              </a:spcBef>
              <a:spcAft>
                <a:spcPts val="0"/>
              </a:spcAft>
              <a:buSzPts val="1305"/>
              <a:buNone/>
              <a:defRPr sz="900"/>
            </a:lvl5pPr>
            <a:lvl6pPr marL="2743200" lvl="5" indent="-228600" algn="l">
              <a:spcBef>
                <a:spcPts val="600"/>
              </a:spcBef>
              <a:spcAft>
                <a:spcPts val="0"/>
              </a:spcAft>
              <a:buSzPts val="1305"/>
              <a:buNone/>
              <a:defRPr sz="900"/>
            </a:lvl6pPr>
            <a:lvl7pPr marL="3200400" lvl="6" indent="-228600" algn="l">
              <a:spcBef>
                <a:spcPts val="600"/>
              </a:spcBef>
              <a:spcAft>
                <a:spcPts val="0"/>
              </a:spcAft>
              <a:buSzPts val="1305"/>
              <a:buNone/>
              <a:defRPr sz="900"/>
            </a:lvl7pPr>
            <a:lvl8pPr marL="3657600" lvl="7" indent="-228600" algn="l">
              <a:spcBef>
                <a:spcPts val="600"/>
              </a:spcBef>
              <a:spcAft>
                <a:spcPts val="0"/>
              </a:spcAft>
              <a:buSzPts val="1305"/>
              <a:buNone/>
              <a:defRPr sz="900"/>
            </a:lvl8pPr>
            <a:lvl9pPr marL="4114800" lvl="8" indent="-228600" algn="l">
              <a:spcBef>
                <a:spcPts val="600"/>
              </a:spcBef>
              <a:spcAft>
                <a:spcPts val="600"/>
              </a:spcAft>
              <a:buSzPts val="1305"/>
              <a:buNone/>
              <a:defRPr sz="900"/>
            </a:lvl9pPr>
          </a:lstStyle>
          <a:p>
            <a:endParaRPr/>
          </a:p>
        </p:txBody>
      </p:sp>
      <p:sp>
        <p:nvSpPr>
          <p:cNvPr id="1048961" name="Google Shape;92;p62"/>
          <p:cNvSpPr txBox="1">
            <a:spLocks noGrp="1"/>
          </p:cNvSpPr>
          <p:nvPr>
            <p:ph type="dt" idx="10"/>
          </p:nvPr>
        </p:nvSpPr>
        <p:spPr>
          <a:xfrm>
            <a:off x="9810751" y="6116639"/>
            <a:ext cx="1145116"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62" name="Google Shape;93;p62"/>
          <p:cNvSpPr txBox="1">
            <a:spLocks noGrp="1"/>
          </p:cNvSpPr>
          <p:nvPr>
            <p:ph type="ftr" idx="11"/>
          </p:nvPr>
        </p:nvSpPr>
        <p:spPr>
          <a:xfrm>
            <a:off x="2650067" y="6116639"/>
            <a:ext cx="708448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63" name="Google Shape;94;p62"/>
          <p:cNvSpPr txBox="1">
            <a:spLocks noGrp="1"/>
          </p:cNvSpPr>
          <p:nvPr>
            <p:ph type="sldNum" idx="12"/>
          </p:nvPr>
        </p:nvSpPr>
        <p:spPr>
          <a:xfrm>
            <a:off x="11032067" y="6116639"/>
            <a:ext cx="55033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lvl1pPr>
            <a:lvl2pPr marL="0" lvl="1" indent="0" algn="r">
              <a:spcBef>
                <a:spcPts val="0"/>
              </a:spcBef>
              <a:buNone/>
            </a:lvl2pPr>
            <a:lvl3pPr marL="0" lvl="2" indent="0" algn="r">
              <a:spcBef>
                <a:spcPts val="0"/>
              </a:spcBef>
              <a:buNone/>
            </a:lvl3pPr>
            <a:lvl4pPr marL="0" lvl="3" indent="0" algn="r">
              <a:spcBef>
                <a:spcPts val="0"/>
              </a:spcBef>
              <a:buNone/>
            </a:lvl4pPr>
            <a:lvl5pPr marL="0" lvl="4" indent="0" algn="r">
              <a:spcBef>
                <a:spcPts val="0"/>
              </a:spcBef>
              <a:buNone/>
            </a:lvl5pPr>
            <a:lvl6pPr marL="0" lvl="5" indent="0" algn="r">
              <a:spcBef>
                <a:spcPts val="0"/>
              </a:spcBef>
              <a:buNone/>
            </a:lvl6pPr>
            <a:lvl7pPr marL="0" lvl="6" indent="0" algn="r">
              <a:spcBef>
                <a:spcPts val="0"/>
              </a:spcBef>
              <a:buNone/>
            </a:lvl7pPr>
            <a:lvl8pPr marL="0" lvl="7" indent="0" algn="r">
              <a:spcBef>
                <a:spcPts val="0"/>
              </a:spcBef>
              <a:buNone/>
            </a:lvl8pPr>
            <a:lvl9pPr marL="0" lvl="8" indent="0" algn="r">
              <a:spcBef>
                <a:spcPts val="0"/>
              </a:spcBef>
              <a:buNone/>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transition spd="slow">
    <p:wheel spokes="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95"/>
        <p:cNvGrpSpPr/>
        <p:nvPr/>
      </p:nvGrpSpPr>
      <p:grpSpPr>
        <a:xfrm>
          <a:off x="0" y="0"/>
          <a:ext cx="0" cy="0"/>
          <a:chOff x="0" y="0"/>
          <a:chExt cx="0" cy="0"/>
        </a:xfrm>
      </p:grpSpPr>
      <p:sp>
        <p:nvSpPr>
          <p:cNvPr id="1048915" name="Google Shape;96;p63"/>
          <p:cNvSpPr txBox="1">
            <a:spLocks noGrp="1"/>
          </p:cNvSpPr>
          <p:nvPr>
            <p:ph type="title"/>
          </p:nvPr>
        </p:nvSpPr>
        <p:spPr>
          <a:xfrm>
            <a:off x="1484700" y="685800"/>
            <a:ext cx="10021321" cy="3048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SzPts val="1400"/>
              <a:buNone/>
              <a:defRPr sz="3200" b="0" cap="none"/>
            </a:lvl1pPr>
            <a:lvl2pPr lvl="1" algn="ctr">
              <a:spcBef>
                <a:spcPts val="0"/>
              </a:spcBef>
              <a:spcAft>
                <a:spcPts val="0"/>
              </a:spcAft>
              <a:buSzPts val="1400"/>
              <a:buNone/>
            </a:lvl2pPr>
            <a:lvl3pPr lvl="2" algn="ctr">
              <a:spcBef>
                <a:spcPts val="0"/>
              </a:spcBef>
              <a:spcAft>
                <a:spcPts val="0"/>
              </a:spcAft>
              <a:buSzPts val="1400"/>
              <a:buNone/>
            </a:lvl3pPr>
            <a:lvl4pPr lvl="3" algn="ctr">
              <a:spcBef>
                <a:spcPts val="0"/>
              </a:spcBef>
              <a:spcAft>
                <a:spcPts val="0"/>
              </a:spcAft>
              <a:buSzPts val="1400"/>
              <a:buNone/>
            </a:lvl4pPr>
            <a:lvl5pPr lvl="4" algn="ctr">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16" name="Google Shape;97;p63"/>
          <p:cNvSpPr txBox="1">
            <a:spLocks noGrp="1"/>
          </p:cNvSpPr>
          <p:nvPr>
            <p:ph type="body" idx="1"/>
          </p:nvPr>
        </p:nvSpPr>
        <p:spPr>
          <a:xfrm>
            <a:off x="1484699" y="4343400"/>
            <a:ext cx="10021323" cy="1447800"/>
          </a:xfrm>
          <a:prstGeom prst="rect">
            <a:avLst/>
          </a:prstGeom>
          <a:noFill/>
          <a:ln>
            <a:noFill/>
          </a:ln>
        </p:spPr>
        <p:txBody>
          <a:bodyPr spcFirstLastPara="1" wrap="square" lIns="91425" tIns="45700" rIns="91425" bIns="45700" anchor="ctr" anchorCtr="0">
            <a:normAutofit/>
          </a:bodyPr>
          <a:lstStyle>
            <a:lvl1pPr marL="457200" lvl="0" indent="-228600" algn="ctr">
              <a:spcBef>
                <a:spcPts val="400"/>
              </a:spcBef>
              <a:spcAft>
                <a:spcPts val="0"/>
              </a:spcAft>
              <a:buSzPts val="2900"/>
              <a:buNone/>
              <a:defRPr sz="2000">
                <a:solidFill>
                  <a:schemeClr val="dk1"/>
                </a:solidFill>
              </a:defRPr>
            </a:lvl1pPr>
            <a:lvl2pPr marL="914400" lvl="1" indent="-228600" algn="l">
              <a:spcBef>
                <a:spcPts val="600"/>
              </a:spcBef>
              <a:spcAft>
                <a:spcPts val="0"/>
              </a:spcAft>
              <a:buSzPts val="2610"/>
              <a:buNone/>
              <a:defRPr sz="1800">
                <a:solidFill>
                  <a:srgbClr val="888888"/>
                </a:solidFill>
              </a:defRPr>
            </a:lvl2pPr>
            <a:lvl3pPr marL="1371600" lvl="2" indent="-228600" algn="l">
              <a:spcBef>
                <a:spcPts val="600"/>
              </a:spcBef>
              <a:spcAft>
                <a:spcPts val="0"/>
              </a:spcAft>
              <a:buSzPts val="2320"/>
              <a:buNone/>
              <a:defRPr sz="1600">
                <a:solidFill>
                  <a:srgbClr val="888888"/>
                </a:solidFill>
              </a:defRPr>
            </a:lvl3pPr>
            <a:lvl4pPr marL="1828800" lvl="3" indent="-228600" algn="l">
              <a:spcBef>
                <a:spcPts val="600"/>
              </a:spcBef>
              <a:spcAft>
                <a:spcPts val="0"/>
              </a:spcAft>
              <a:buSzPts val="2030"/>
              <a:buNone/>
              <a:defRPr sz="1400">
                <a:solidFill>
                  <a:srgbClr val="888888"/>
                </a:solidFill>
              </a:defRPr>
            </a:lvl4pPr>
            <a:lvl5pPr marL="2286000" lvl="4" indent="-228600" algn="l">
              <a:spcBef>
                <a:spcPts val="600"/>
              </a:spcBef>
              <a:spcAft>
                <a:spcPts val="0"/>
              </a:spcAft>
              <a:buSzPts val="2030"/>
              <a:buNone/>
              <a:defRPr sz="1400">
                <a:solidFill>
                  <a:srgbClr val="888888"/>
                </a:solidFill>
              </a:defRPr>
            </a:lvl5pPr>
            <a:lvl6pPr marL="2743200" lvl="5" indent="-228600" algn="l">
              <a:spcBef>
                <a:spcPts val="600"/>
              </a:spcBef>
              <a:spcAft>
                <a:spcPts val="0"/>
              </a:spcAft>
              <a:buSzPts val="2030"/>
              <a:buNone/>
              <a:defRPr sz="1400">
                <a:solidFill>
                  <a:srgbClr val="888888"/>
                </a:solidFill>
              </a:defRPr>
            </a:lvl6pPr>
            <a:lvl7pPr marL="3200400" lvl="6" indent="-228600" algn="l">
              <a:spcBef>
                <a:spcPts val="600"/>
              </a:spcBef>
              <a:spcAft>
                <a:spcPts val="0"/>
              </a:spcAft>
              <a:buSzPts val="2030"/>
              <a:buNone/>
              <a:defRPr sz="1400">
                <a:solidFill>
                  <a:srgbClr val="888888"/>
                </a:solidFill>
              </a:defRPr>
            </a:lvl7pPr>
            <a:lvl8pPr marL="3657600" lvl="7" indent="-228600" algn="l">
              <a:spcBef>
                <a:spcPts val="600"/>
              </a:spcBef>
              <a:spcAft>
                <a:spcPts val="0"/>
              </a:spcAft>
              <a:buSzPts val="2030"/>
              <a:buNone/>
              <a:defRPr sz="1400">
                <a:solidFill>
                  <a:srgbClr val="888888"/>
                </a:solidFill>
              </a:defRPr>
            </a:lvl8pPr>
            <a:lvl9pPr marL="4114800" lvl="8" indent="-228600" algn="l">
              <a:spcBef>
                <a:spcPts val="600"/>
              </a:spcBef>
              <a:spcAft>
                <a:spcPts val="600"/>
              </a:spcAft>
              <a:buSzPts val="2030"/>
              <a:buNone/>
              <a:defRPr sz="1400">
                <a:solidFill>
                  <a:srgbClr val="888888"/>
                </a:solidFill>
              </a:defRPr>
            </a:lvl9pPr>
          </a:lstStyle>
          <a:p>
            <a:endParaRPr/>
          </a:p>
        </p:txBody>
      </p:sp>
      <p:sp>
        <p:nvSpPr>
          <p:cNvPr id="1048917" name="Google Shape;98;p63"/>
          <p:cNvSpPr txBox="1">
            <a:spLocks noGrp="1"/>
          </p:cNvSpPr>
          <p:nvPr>
            <p:ph type="dt" idx="10"/>
          </p:nvPr>
        </p:nvSpPr>
        <p:spPr>
          <a:xfrm>
            <a:off x="9810751" y="6116639"/>
            <a:ext cx="1145116"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18" name="Google Shape;99;p63"/>
          <p:cNvSpPr txBox="1">
            <a:spLocks noGrp="1"/>
          </p:cNvSpPr>
          <p:nvPr>
            <p:ph type="ftr" idx="11"/>
          </p:nvPr>
        </p:nvSpPr>
        <p:spPr>
          <a:xfrm>
            <a:off x="2650067" y="6116639"/>
            <a:ext cx="708448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19" name="Google Shape;100;p63"/>
          <p:cNvSpPr txBox="1">
            <a:spLocks noGrp="1"/>
          </p:cNvSpPr>
          <p:nvPr>
            <p:ph type="sldNum" idx="12"/>
          </p:nvPr>
        </p:nvSpPr>
        <p:spPr>
          <a:xfrm>
            <a:off x="11032067" y="6116639"/>
            <a:ext cx="55033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lvl1pPr>
            <a:lvl2pPr marL="0" lvl="1" indent="0" algn="r">
              <a:spcBef>
                <a:spcPts val="0"/>
              </a:spcBef>
              <a:buNone/>
            </a:lvl2pPr>
            <a:lvl3pPr marL="0" lvl="2" indent="0" algn="r">
              <a:spcBef>
                <a:spcPts val="0"/>
              </a:spcBef>
              <a:buNone/>
            </a:lvl3pPr>
            <a:lvl4pPr marL="0" lvl="3" indent="0" algn="r">
              <a:spcBef>
                <a:spcPts val="0"/>
              </a:spcBef>
              <a:buNone/>
            </a:lvl4pPr>
            <a:lvl5pPr marL="0" lvl="4" indent="0" algn="r">
              <a:spcBef>
                <a:spcPts val="0"/>
              </a:spcBef>
              <a:buNone/>
            </a:lvl5pPr>
            <a:lvl6pPr marL="0" lvl="5" indent="0" algn="r">
              <a:spcBef>
                <a:spcPts val="0"/>
              </a:spcBef>
              <a:buNone/>
            </a:lvl6pPr>
            <a:lvl7pPr marL="0" lvl="6" indent="0" algn="r">
              <a:spcBef>
                <a:spcPts val="0"/>
              </a:spcBef>
              <a:buNone/>
            </a:lvl7pPr>
            <a:lvl8pPr marL="0" lvl="7" indent="0" algn="r">
              <a:spcBef>
                <a:spcPts val="0"/>
              </a:spcBef>
              <a:buNone/>
            </a:lvl8pPr>
            <a:lvl9pPr marL="0" lvl="8" indent="0" algn="r">
              <a:spcBef>
                <a:spcPts val="0"/>
              </a:spcBef>
              <a:buNone/>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transition spd="slow">
    <p:wheel spokes="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101"/>
        <p:cNvGrpSpPr/>
        <p:nvPr/>
      </p:nvGrpSpPr>
      <p:grpSpPr>
        <a:xfrm>
          <a:off x="0" y="0"/>
          <a:ext cx="0" cy="0"/>
          <a:chOff x="0" y="0"/>
          <a:chExt cx="0" cy="0"/>
        </a:xfrm>
      </p:grpSpPr>
      <p:sp>
        <p:nvSpPr>
          <p:cNvPr id="1048950" name="Google Shape;102;p64"/>
          <p:cNvSpPr txBox="1"/>
          <p:nvPr/>
        </p:nvSpPr>
        <p:spPr>
          <a:xfrm>
            <a:off x="1293284" y="863600"/>
            <a:ext cx="609600" cy="584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8000"/>
              <a:buFont typeface="Arial"/>
              <a:buNone/>
            </a:pPr>
            <a:r>
              <a:rPr lang="en-US" sz="8000" b="0" cap="none">
                <a:solidFill>
                  <a:schemeClr val="dk1"/>
                </a:solidFill>
                <a:latin typeface="Arial"/>
                <a:ea typeface="Arial"/>
                <a:cs typeface="Arial"/>
                <a:sym typeface="Arial"/>
              </a:rPr>
              <a:t>“</a:t>
            </a:r>
          </a:p>
        </p:txBody>
      </p:sp>
      <p:sp>
        <p:nvSpPr>
          <p:cNvPr id="1048951" name="Google Shape;103;p64"/>
          <p:cNvSpPr txBox="1"/>
          <p:nvPr/>
        </p:nvSpPr>
        <p:spPr>
          <a:xfrm>
            <a:off x="10896600" y="2819400"/>
            <a:ext cx="609600" cy="5842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chemeClr val="dk1"/>
              </a:buClr>
              <a:buSzPts val="8000"/>
              <a:buFont typeface="Arial"/>
              <a:buNone/>
            </a:pPr>
            <a:r>
              <a:rPr lang="en-US" sz="8000" b="0" cap="none">
                <a:solidFill>
                  <a:schemeClr val="dk1"/>
                </a:solidFill>
                <a:latin typeface="Arial"/>
                <a:ea typeface="Arial"/>
                <a:cs typeface="Arial"/>
                <a:sym typeface="Arial"/>
              </a:rPr>
              <a:t>”</a:t>
            </a:r>
          </a:p>
        </p:txBody>
      </p:sp>
      <p:sp>
        <p:nvSpPr>
          <p:cNvPr id="1048952" name="Google Shape;104;p64"/>
          <p:cNvSpPr txBox="1">
            <a:spLocks noGrp="1"/>
          </p:cNvSpPr>
          <p:nvPr>
            <p:ph type="title"/>
          </p:nvPr>
        </p:nvSpPr>
        <p:spPr>
          <a:xfrm>
            <a:off x="1902322" y="685801"/>
            <a:ext cx="9298820" cy="2743199"/>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SzPts val="1400"/>
              <a:buNone/>
              <a:defRPr sz="3200" b="0" cap="none">
                <a:solidFill>
                  <a:schemeClr val="dk1"/>
                </a:solidFill>
              </a:defRPr>
            </a:lvl1pPr>
            <a:lvl2pPr lvl="1" algn="ctr">
              <a:spcBef>
                <a:spcPts val="0"/>
              </a:spcBef>
              <a:spcAft>
                <a:spcPts val="0"/>
              </a:spcAft>
              <a:buSzPts val="1400"/>
              <a:buNone/>
            </a:lvl2pPr>
            <a:lvl3pPr lvl="2" algn="ctr">
              <a:spcBef>
                <a:spcPts val="0"/>
              </a:spcBef>
              <a:spcAft>
                <a:spcPts val="0"/>
              </a:spcAft>
              <a:buSzPts val="1400"/>
              <a:buNone/>
            </a:lvl3pPr>
            <a:lvl4pPr lvl="3" algn="ctr">
              <a:spcBef>
                <a:spcPts val="0"/>
              </a:spcBef>
              <a:spcAft>
                <a:spcPts val="0"/>
              </a:spcAft>
              <a:buSzPts val="1400"/>
              <a:buNone/>
            </a:lvl4pPr>
            <a:lvl5pPr lvl="4" algn="ctr">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53" name="Google Shape;105;p64"/>
          <p:cNvSpPr txBox="1">
            <a:spLocks noGrp="1"/>
          </p:cNvSpPr>
          <p:nvPr>
            <p:ph type="body" idx="1"/>
          </p:nvPr>
        </p:nvSpPr>
        <p:spPr>
          <a:xfrm>
            <a:off x="2130980" y="3428999"/>
            <a:ext cx="8841504" cy="381000"/>
          </a:xfrm>
          <a:prstGeom prst="rect">
            <a:avLst/>
          </a:prstGeom>
          <a:noFill/>
          <a:ln>
            <a:noFill/>
          </a:ln>
        </p:spPr>
        <p:txBody>
          <a:bodyPr spcFirstLastPara="1" wrap="square" lIns="91425" tIns="45700" rIns="91425" bIns="45700" anchor="ctr" anchorCtr="0">
            <a:normAutofit/>
          </a:bodyPr>
          <a:lstStyle>
            <a:lvl1pPr marL="457200" lvl="0" indent="-228600" algn="l">
              <a:spcBef>
                <a:spcPts val="360"/>
              </a:spcBef>
              <a:spcAft>
                <a:spcPts val="0"/>
              </a:spcAft>
              <a:buSzPts val="2610"/>
              <a:buFont typeface="Corbel"/>
              <a:buNone/>
              <a:defRPr sz="1800"/>
            </a:lvl1pPr>
            <a:lvl2pPr marL="914400" lvl="1" indent="-228600" algn="l">
              <a:spcBef>
                <a:spcPts val="600"/>
              </a:spcBef>
              <a:spcAft>
                <a:spcPts val="0"/>
              </a:spcAft>
              <a:buSzPts val="2610"/>
              <a:buNone/>
            </a:lvl2pPr>
            <a:lvl3pPr marL="1371600" lvl="2" indent="-228600" algn="l">
              <a:spcBef>
                <a:spcPts val="600"/>
              </a:spcBef>
              <a:spcAft>
                <a:spcPts val="0"/>
              </a:spcAft>
              <a:buSzPts val="2610"/>
              <a:buNone/>
            </a:lvl3pPr>
            <a:lvl4pPr marL="1828800" lvl="3" indent="-228600" algn="l">
              <a:spcBef>
                <a:spcPts val="600"/>
              </a:spcBef>
              <a:spcAft>
                <a:spcPts val="0"/>
              </a:spcAft>
              <a:buSzPts val="2610"/>
              <a:buNone/>
            </a:lvl4pPr>
            <a:lvl5pPr marL="2286000" lvl="4" indent="-228600" algn="l">
              <a:spcBef>
                <a:spcPts val="600"/>
              </a:spcBef>
              <a:spcAft>
                <a:spcPts val="0"/>
              </a:spcAft>
              <a:buSzPts val="2610"/>
              <a:buNone/>
            </a:lvl5pPr>
            <a:lvl6pPr marL="2743200" lvl="5" indent="-394335" algn="l">
              <a:spcBef>
                <a:spcPts val="600"/>
              </a:spcBef>
              <a:spcAft>
                <a:spcPts val="0"/>
              </a:spcAft>
              <a:buSzPts val="2610"/>
              <a:buChar char="•"/>
            </a:lvl6pPr>
            <a:lvl7pPr marL="3200400" lvl="6" indent="-394335" algn="l">
              <a:spcBef>
                <a:spcPts val="600"/>
              </a:spcBef>
              <a:spcAft>
                <a:spcPts val="0"/>
              </a:spcAft>
              <a:buSzPts val="2610"/>
              <a:buChar char="•"/>
            </a:lvl7pPr>
            <a:lvl8pPr marL="3657600" lvl="7" indent="-394334" algn="l">
              <a:spcBef>
                <a:spcPts val="600"/>
              </a:spcBef>
              <a:spcAft>
                <a:spcPts val="0"/>
              </a:spcAft>
              <a:buSzPts val="2610"/>
              <a:buChar char="•"/>
            </a:lvl8pPr>
            <a:lvl9pPr marL="4114800" lvl="8" indent="-394334" algn="l">
              <a:spcBef>
                <a:spcPts val="600"/>
              </a:spcBef>
              <a:spcAft>
                <a:spcPts val="600"/>
              </a:spcAft>
              <a:buSzPts val="2610"/>
              <a:buChar char="•"/>
            </a:lvl9pPr>
          </a:lstStyle>
          <a:p>
            <a:endParaRPr/>
          </a:p>
        </p:txBody>
      </p:sp>
      <p:sp>
        <p:nvSpPr>
          <p:cNvPr id="1048954" name="Google Shape;106;p64"/>
          <p:cNvSpPr txBox="1">
            <a:spLocks noGrp="1"/>
          </p:cNvSpPr>
          <p:nvPr>
            <p:ph type="body" idx="2"/>
          </p:nvPr>
        </p:nvSpPr>
        <p:spPr>
          <a:xfrm>
            <a:off x="1484698" y="4343400"/>
            <a:ext cx="10021321" cy="1447800"/>
          </a:xfrm>
          <a:prstGeom prst="rect">
            <a:avLst/>
          </a:prstGeom>
          <a:noFill/>
          <a:ln>
            <a:noFill/>
          </a:ln>
        </p:spPr>
        <p:txBody>
          <a:bodyPr spcFirstLastPara="1" wrap="square" lIns="91425" tIns="45700" rIns="91425" bIns="45700" anchor="ctr" anchorCtr="0">
            <a:normAutofit/>
          </a:bodyPr>
          <a:lstStyle>
            <a:lvl1pPr marL="457200" lvl="0" indent="-228600" algn="ctr">
              <a:spcBef>
                <a:spcPts val="400"/>
              </a:spcBef>
              <a:spcAft>
                <a:spcPts val="0"/>
              </a:spcAft>
              <a:buSzPts val="2900"/>
              <a:buNone/>
              <a:defRPr sz="2000">
                <a:solidFill>
                  <a:schemeClr val="dk1"/>
                </a:solidFill>
              </a:defRPr>
            </a:lvl1pPr>
            <a:lvl2pPr marL="914400" lvl="1" indent="-228600" algn="l">
              <a:spcBef>
                <a:spcPts val="600"/>
              </a:spcBef>
              <a:spcAft>
                <a:spcPts val="0"/>
              </a:spcAft>
              <a:buSzPts val="2610"/>
              <a:buNone/>
              <a:defRPr sz="1800">
                <a:solidFill>
                  <a:srgbClr val="888888"/>
                </a:solidFill>
              </a:defRPr>
            </a:lvl2pPr>
            <a:lvl3pPr marL="1371600" lvl="2" indent="-228600" algn="l">
              <a:spcBef>
                <a:spcPts val="600"/>
              </a:spcBef>
              <a:spcAft>
                <a:spcPts val="0"/>
              </a:spcAft>
              <a:buSzPts val="2320"/>
              <a:buNone/>
              <a:defRPr sz="1600">
                <a:solidFill>
                  <a:srgbClr val="888888"/>
                </a:solidFill>
              </a:defRPr>
            </a:lvl3pPr>
            <a:lvl4pPr marL="1828800" lvl="3" indent="-228600" algn="l">
              <a:spcBef>
                <a:spcPts val="600"/>
              </a:spcBef>
              <a:spcAft>
                <a:spcPts val="0"/>
              </a:spcAft>
              <a:buSzPts val="2030"/>
              <a:buNone/>
              <a:defRPr sz="1400">
                <a:solidFill>
                  <a:srgbClr val="888888"/>
                </a:solidFill>
              </a:defRPr>
            </a:lvl4pPr>
            <a:lvl5pPr marL="2286000" lvl="4" indent="-228600" algn="l">
              <a:spcBef>
                <a:spcPts val="600"/>
              </a:spcBef>
              <a:spcAft>
                <a:spcPts val="0"/>
              </a:spcAft>
              <a:buSzPts val="2030"/>
              <a:buNone/>
              <a:defRPr sz="1400">
                <a:solidFill>
                  <a:srgbClr val="888888"/>
                </a:solidFill>
              </a:defRPr>
            </a:lvl5pPr>
            <a:lvl6pPr marL="2743200" lvl="5" indent="-228600" algn="l">
              <a:spcBef>
                <a:spcPts val="600"/>
              </a:spcBef>
              <a:spcAft>
                <a:spcPts val="0"/>
              </a:spcAft>
              <a:buSzPts val="2030"/>
              <a:buNone/>
              <a:defRPr sz="1400">
                <a:solidFill>
                  <a:srgbClr val="888888"/>
                </a:solidFill>
              </a:defRPr>
            </a:lvl6pPr>
            <a:lvl7pPr marL="3200400" lvl="6" indent="-228600" algn="l">
              <a:spcBef>
                <a:spcPts val="600"/>
              </a:spcBef>
              <a:spcAft>
                <a:spcPts val="0"/>
              </a:spcAft>
              <a:buSzPts val="2030"/>
              <a:buNone/>
              <a:defRPr sz="1400">
                <a:solidFill>
                  <a:srgbClr val="888888"/>
                </a:solidFill>
              </a:defRPr>
            </a:lvl7pPr>
            <a:lvl8pPr marL="3657600" lvl="7" indent="-228600" algn="l">
              <a:spcBef>
                <a:spcPts val="600"/>
              </a:spcBef>
              <a:spcAft>
                <a:spcPts val="0"/>
              </a:spcAft>
              <a:buSzPts val="2030"/>
              <a:buNone/>
              <a:defRPr sz="1400">
                <a:solidFill>
                  <a:srgbClr val="888888"/>
                </a:solidFill>
              </a:defRPr>
            </a:lvl8pPr>
            <a:lvl9pPr marL="4114800" lvl="8" indent="-228600" algn="l">
              <a:spcBef>
                <a:spcPts val="600"/>
              </a:spcBef>
              <a:spcAft>
                <a:spcPts val="600"/>
              </a:spcAft>
              <a:buSzPts val="2030"/>
              <a:buNone/>
              <a:defRPr sz="1400">
                <a:solidFill>
                  <a:srgbClr val="888888"/>
                </a:solidFill>
              </a:defRPr>
            </a:lvl9pPr>
          </a:lstStyle>
          <a:p>
            <a:endParaRPr/>
          </a:p>
        </p:txBody>
      </p:sp>
      <p:sp>
        <p:nvSpPr>
          <p:cNvPr id="1048955" name="Google Shape;107;p64"/>
          <p:cNvSpPr txBox="1">
            <a:spLocks noGrp="1"/>
          </p:cNvSpPr>
          <p:nvPr>
            <p:ph type="dt" idx="10"/>
          </p:nvPr>
        </p:nvSpPr>
        <p:spPr>
          <a:xfrm>
            <a:off x="9810751" y="6116639"/>
            <a:ext cx="1145116"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56" name="Google Shape;108;p64"/>
          <p:cNvSpPr txBox="1">
            <a:spLocks noGrp="1"/>
          </p:cNvSpPr>
          <p:nvPr>
            <p:ph type="ftr" idx="11"/>
          </p:nvPr>
        </p:nvSpPr>
        <p:spPr>
          <a:xfrm>
            <a:off x="2650067" y="6116639"/>
            <a:ext cx="708448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lvl1pPr>
            <a:lvl2pPr lvl="1" algn="l">
              <a:spcBef>
                <a:spcPts val="0"/>
              </a:spcBef>
              <a:spcAft>
                <a:spcPts val="0"/>
              </a:spcAft>
              <a:buSzPts val="1400"/>
              <a:buNone/>
            </a:lvl2pPr>
            <a:lvl3pPr lvl="2" algn="l">
              <a:spcBef>
                <a:spcPts val="0"/>
              </a:spcBef>
              <a:spcAft>
                <a:spcPts val="0"/>
              </a:spcAft>
              <a:buSzPts val="1400"/>
              <a:buNone/>
            </a:lvl3pPr>
            <a:lvl4pPr lvl="3" algn="l">
              <a:spcBef>
                <a:spcPts val="0"/>
              </a:spcBef>
              <a:spcAft>
                <a:spcPts val="0"/>
              </a:spcAft>
              <a:buSzPts val="1400"/>
              <a:buNone/>
            </a:lvl4pPr>
            <a:lvl5pPr lvl="4" algn="l">
              <a:spcBef>
                <a:spcPts val="0"/>
              </a:spcBef>
              <a:spcAft>
                <a:spcPts val="0"/>
              </a:spcAft>
              <a:buSzPts val="1400"/>
              <a:buNone/>
            </a:lvl5pPr>
            <a:lvl6pPr lvl="5" algn="l">
              <a:spcBef>
                <a:spcPts val="0"/>
              </a:spcBef>
              <a:spcAft>
                <a:spcPts val="0"/>
              </a:spcAft>
              <a:buSzPts val="1400"/>
              <a:buNone/>
            </a:lvl6pPr>
            <a:lvl7pPr lvl="6" algn="l">
              <a:spcBef>
                <a:spcPts val="0"/>
              </a:spcBef>
              <a:spcAft>
                <a:spcPts val="0"/>
              </a:spcAft>
              <a:buSzPts val="1400"/>
              <a:buNone/>
            </a:lvl7pPr>
            <a:lvl8pPr lvl="7" algn="l">
              <a:spcBef>
                <a:spcPts val="0"/>
              </a:spcBef>
              <a:spcAft>
                <a:spcPts val="0"/>
              </a:spcAft>
              <a:buSzPts val="1400"/>
              <a:buNone/>
            </a:lvl8pPr>
            <a:lvl9pPr lvl="8" algn="l">
              <a:spcBef>
                <a:spcPts val="0"/>
              </a:spcBef>
              <a:spcAft>
                <a:spcPts val="0"/>
              </a:spcAft>
              <a:buSzPts val="1400"/>
              <a:buNone/>
            </a:lvl9pPr>
          </a:lstStyle>
          <a:p>
            <a:endParaRPr/>
          </a:p>
        </p:txBody>
      </p:sp>
      <p:sp>
        <p:nvSpPr>
          <p:cNvPr id="1048957" name="Google Shape;109;p64"/>
          <p:cNvSpPr txBox="1">
            <a:spLocks noGrp="1"/>
          </p:cNvSpPr>
          <p:nvPr>
            <p:ph type="sldNum" idx="12"/>
          </p:nvPr>
        </p:nvSpPr>
        <p:spPr>
          <a:xfrm>
            <a:off x="11032067" y="6116639"/>
            <a:ext cx="55033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lvl1pPr>
            <a:lvl2pPr marL="0" lvl="1" indent="0" algn="r">
              <a:spcBef>
                <a:spcPts val="0"/>
              </a:spcBef>
              <a:buNone/>
            </a:lvl2pPr>
            <a:lvl3pPr marL="0" lvl="2" indent="0" algn="r">
              <a:spcBef>
                <a:spcPts val="0"/>
              </a:spcBef>
              <a:buNone/>
            </a:lvl3pPr>
            <a:lvl4pPr marL="0" lvl="3" indent="0" algn="r">
              <a:spcBef>
                <a:spcPts val="0"/>
              </a:spcBef>
              <a:buNone/>
            </a:lvl4pPr>
            <a:lvl5pPr marL="0" lvl="4" indent="0" algn="r">
              <a:spcBef>
                <a:spcPts val="0"/>
              </a:spcBef>
              <a:buNone/>
            </a:lvl5pPr>
            <a:lvl6pPr marL="0" lvl="5" indent="0" algn="r">
              <a:spcBef>
                <a:spcPts val="0"/>
              </a:spcBef>
              <a:buNone/>
            </a:lvl6pPr>
            <a:lvl7pPr marL="0" lvl="6" indent="0" algn="r">
              <a:spcBef>
                <a:spcPts val="0"/>
              </a:spcBef>
              <a:buNone/>
            </a:lvl7pPr>
            <a:lvl8pPr marL="0" lvl="7" indent="0" algn="r">
              <a:spcBef>
                <a:spcPts val="0"/>
              </a:spcBef>
              <a:buNone/>
            </a:lvl8pPr>
            <a:lvl9pPr marL="0" lvl="8" indent="0" algn="r">
              <a:spcBef>
                <a:spcPts val="0"/>
              </a:spcBef>
              <a:buNone/>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Ovr>
    <a:masterClrMapping/>
  </p:clrMapOvr>
  <p:transition spd="slow">
    <p:wheel spokes="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7">
            <a:alphaModFix/>
          </a:blip>
          <a:stretch>
            <a:fillRect/>
          </a:stretch>
        </a:blipFill>
        <a:effectLst/>
      </p:bgPr>
    </p:bg>
    <p:spTree>
      <p:nvGrpSpPr>
        <p:cNvPr id="1" name="Shape 9"/>
        <p:cNvGrpSpPr/>
        <p:nvPr/>
      </p:nvGrpSpPr>
      <p:grpSpPr>
        <a:xfrm>
          <a:off x="0" y="0"/>
          <a:ext cx="0" cy="0"/>
          <a:chOff x="0" y="0"/>
          <a:chExt cx="0" cy="0"/>
        </a:xfrm>
      </p:grpSpPr>
      <p:grpSp>
        <p:nvGrpSpPr>
          <p:cNvPr id="71" name="Google Shape;10;p52"/>
          <p:cNvGrpSpPr/>
          <p:nvPr/>
        </p:nvGrpSpPr>
        <p:grpSpPr>
          <a:xfrm>
            <a:off x="1" y="0"/>
            <a:ext cx="2842684" cy="6858000"/>
            <a:chOff x="0" y="0"/>
            <a:chExt cx="2132013" cy="6858001"/>
          </a:xfrm>
        </p:grpSpPr>
        <p:sp>
          <p:nvSpPr>
            <p:cNvPr id="1048576" name="Google Shape;11;p52"/>
            <p:cNvSpPr/>
            <p:nvPr/>
          </p:nvSpPr>
          <p:spPr>
            <a:xfrm>
              <a:off x="0" y="0"/>
              <a:ext cx="1073150" cy="5291138"/>
            </a:xfrm>
            <a:custGeom>
              <a:avLst/>
              <a:gdLst/>
              <a:ahLst/>
              <a:cxnLst/>
              <a:rect l="l" t="t" r="r" b="b"/>
              <a:pathLst>
                <a:path w="676" h="3333" extrusionOk="0">
                  <a:moveTo>
                    <a:pt x="0" y="3132"/>
                  </a:moveTo>
                  <a:lnTo>
                    <a:pt x="0" y="3312"/>
                  </a:lnTo>
                  <a:lnTo>
                    <a:pt x="126" y="3333"/>
                  </a:lnTo>
                  <a:lnTo>
                    <a:pt x="676" y="0"/>
                  </a:lnTo>
                  <a:lnTo>
                    <a:pt x="514" y="0"/>
                  </a:lnTo>
                  <a:lnTo>
                    <a:pt x="0" y="3132"/>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sp>
          <p:nvSpPr>
            <p:cNvPr id="1048577" name="Google Shape;12;p52"/>
            <p:cNvSpPr/>
            <p:nvPr/>
          </p:nvSpPr>
          <p:spPr>
            <a:xfrm>
              <a:off x="0" y="0"/>
              <a:ext cx="758825" cy="4624389"/>
            </a:xfrm>
            <a:custGeom>
              <a:avLst/>
              <a:gdLst/>
              <a:ahLst/>
              <a:cxnLst/>
              <a:rect l="l" t="t" r="r" b="b"/>
              <a:pathLst>
                <a:path w="478" h="2913" extrusionOk="0">
                  <a:moveTo>
                    <a:pt x="478" y="0"/>
                  </a:moveTo>
                  <a:lnTo>
                    <a:pt x="318" y="0"/>
                  </a:lnTo>
                  <a:lnTo>
                    <a:pt x="0" y="1938"/>
                  </a:lnTo>
                  <a:lnTo>
                    <a:pt x="0" y="2913"/>
                  </a:lnTo>
                  <a:lnTo>
                    <a:pt x="478" y="0"/>
                  </a:lnTo>
                  <a:close/>
                </a:path>
              </a:pathLst>
            </a:custGeom>
            <a:solidFill>
              <a:srgbClr val="595959"/>
            </a:solidFill>
            <a:ln>
              <a:noFill/>
            </a:ln>
          </p:spPr>
        </p:sp>
        <p:sp>
          <p:nvSpPr>
            <p:cNvPr id="1048578" name="Google Shape;13;p52"/>
            <p:cNvSpPr/>
            <p:nvPr/>
          </p:nvSpPr>
          <p:spPr>
            <a:xfrm>
              <a:off x="0" y="5662614"/>
              <a:ext cx="906463" cy="1195387"/>
            </a:xfrm>
            <a:custGeom>
              <a:avLst/>
              <a:gdLst/>
              <a:ahLst/>
              <a:cxnLst/>
              <a:rect l="l" t="t" r="r" b="b"/>
              <a:pathLst>
                <a:path w="571" h="753" extrusionOk="0">
                  <a:moveTo>
                    <a:pt x="0" y="0"/>
                  </a:moveTo>
                  <a:lnTo>
                    <a:pt x="0" y="12"/>
                  </a:lnTo>
                  <a:lnTo>
                    <a:pt x="538" y="753"/>
                  </a:lnTo>
                  <a:lnTo>
                    <a:pt x="571" y="753"/>
                  </a:lnTo>
                  <a:lnTo>
                    <a:pt x="0" y="0"/>
                  </a:lnTo>
                  <a:close/>
                </a:path>
              </a:pathLst>
            </a:custGeom>
            <a:solidFill>
              <a:srgbClr val="262626"/>
            </a:solidFill>
            <a:ln>
              <a:noFill/>
            </a:ln>
          </p:spPr>
        </p:sp>
        <p:sp>
          <p:nvSpPr>
            <p:cNvPr id="1048579" name="Google Shape;14;p52"/>
            <p:cNvSpPr/>
            <p:nvPr/>
          </p:nvSpPr>
          <p:spPr>
            <a:xfrm>
              <a:off x="0" y="5295901"/>
              <a:ext cx="1487488" cy="1562100"/>
            </a:xfrm>
            <a:custGeom>
              <a:avLst/>
              <a:gdLst/>
              <a:ahLst/>
              <a:cxnLst/>
              <a:rect l="l" t="t" r="r" b="b"/>
              <a:pathLst>
                <a:path w="937" h="984" extrusionOk="0">
                  <a:moveTo>
                    <a:pt x="0" y="0"/>
                  </a:moveTo>
                  <a:lnTo>
                    <a:pt x="0" y="3"/>
                  </a:lnTo>
                  <a:lnTo>
                    <a:pt x="901" y="984"/>
                  </a:lnTo>
                  <a:lnTo>
                    <a:pt x="937" y="984"/>
                  </a:lnTo>
                  <a:lnTo>
                    <a:pt x="0" y="0"/>
                  </a:lnTo>
                  <a:close/>
                </a:path>
              </a:pathLst>
            </a:custGeom>
            <a:solidFill>
              <a:srgbClr val="855309"/>
            </a:solidFill>
            <a:ln>
              <a:noFill/>
            </a:ln>
          </p:spPr>
        </p:sp>
        <p:sp>
          <p:nvSpPr>
            <p:cNvPr id="1048580" name="Google Shape;15;p52"/>
            <p:cNvSpPr/>
            <p:nvPr/>
          </p:nvSpPr>
          <p:spPr>
            <a:xfrm>
              <a:off x="0" y="5257801"/>
              <a:ext cx="2132013" cy="1600200"/>
            </a:xfrm>
            <a:custGeom>
              <a:avLst/>
              <a:gdLst/>
              <a:ahLst/>
              <a:cxnLst/>
              <a:rect l="l" t="t" r="r" b="b"/>
              <a:pathLst>
                <a:path w="1343" h="1008" extrusionOk="0">
                  <a:moveTo>
                    <a:pt x="0" y="24"/>
                  </a:moveTo>
                  <a:lnTo>
                    <a:pt x="937" y="1008"/>
                  </a:lnTo>
                  <a:lnTo>
                    <a:pt x="1343" y="1008"/>
                  </a:lnTo>
                  <a:lnTo>
                    <a:pt x="126" y="21"/>
                  </a:lnTo>
                  <a:lnTo>
                    <a:pt x="0" y="0"/>
                  </a:lnTo>
                  <a:lnTo>
                    <a:pt x="0" y="24"/>
                  </a:lnTo>
                  <a:close/>
                </a:path>
              </a:pathLst>
            </a:custGeom>
            <a:solidFill>
              <a:srgbClr val="C87D0E"/>
            </a:solidFill>
            <a:ln>
              <a:noFill/>
            </a:ln>
          </p:spPr>
        </p:sp>
        <p:sp>
          <p:nvSpPr>
            <p:cNvPr id="1048581" name="Google Shape;16;p52"/>
            <p:cNvSpPr/>
            <p:nvPr/>
          </p:nvSpPr>
          <p:spPr>
            <a:xfrm>
              <a:off x="0" y="5357814"/>
              <a:ext cx="1377950" cy="1500187"/>
            </a:xfrm>
            <a:custGeom>
              <a:avLst/>
              <a:gdLst/>
              <a:ahLst/>
              <a:cxnLst/>
              <a:rect l="l" t="t" r="r" b="b"/>
              <a:pathLst>
                <a:path w="868" h="945" extrusionOk="0">
                  <a:moveTo>
                    <a:pt x="0" y="192"/>
                  </a:moveTo>
                  <a:lnTo>
                    <a:pt x="571" y="945"/>
                  </a:lnTo>
                  <a:lnTo>
                    <a:pt x="868" y="945"/>
                  </a:lnTo>
                  <a:lnTo>
                    <a:pt x="0" y="0"/>
                  </a:lnTo>
                  <a:lnTo>
                    <a:pt x="0" y="192"/>
                  </a:lnTo>
                  <a:close/>
                </a:path>
              </a:pathLst>
            </a:custGeom>
            <a:solidFill>
              <a:srgbClr val="3F3F3F"/>
            </a:solidFill>
            <a:ln>
              <a:noFill/>
            </a:ln>
          </p:spPr>
        </p:sp>
      </p:grpSp>
      <p:sp>
        <p:nvSpPr>
          <p:cNvPr id="1048582" name="Google Shape;17;p52"/>
          <p:cNvSpPr txBox="1">
            <a:spLocks noGrp="1"/>
          </p:cNvSpPr>
          <p:nvPr>
            <p:ph type="title"/>
          </p:nvPr>
        </p:nvSpPr>
        <p:spPr>
          <a:xfrm>
            <a:off x="1310218" y="457200"/>
            <a:ext cx="10272183" cy="19812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4000" b="0" i="0" u="none" strike="noStrike" cap="none">
                <a:solidFill>
                  <a:schemeClr val="dk1"/>
                </a:solidFill>
                <a:latin typeface="Corbel"/>
                <a:ea typeface="Corbel"/>
                <a:cs typeface="Corbel"/>
                <a:sym typeface="Corbel"/>
              </a:defRPr>
            </a:lvl1pPr>
            <a:lvl2pPr marR="0" lvl="1" algn="ctr" rtl="0">
              <a:spcBef>
                <a:spcPts val="0"/>
              </a:spcBef>
              <a:spcAft>
                <a:spcPts val="0"/>
              </a:spcAft>
              <a:buSzPts val="1400"/>
              <a:buNone/>
              <a:defRPr sz="4000" b="0" i="0" u="none" strike="noStrike" cap="none">
                <a:solidFill>
                  <a:schemeClr val="dk1"/>
                </a:solidFill>
                <a:latin typeface="Corbel"/>
                <a:ea typeface="Corbel"/>
                <a:cs typeface="Corbel"/>
                <a:sym typeface="Corbel"/>
              </a:defRPr>
            </a:lvl2pPr>
            <a:lvl3pPr marR="0" lvl="2" algn="ctr" rtl="0">
              <a:spcBef>
                <a:spcPts val="0"/>
              </a:spcBef>
              <a:spcAft>
                <a:spcPts val="0"/>
              </a:spcAft>
              <a:buSzPts val="1400"/>
              <a:buNone/>
              <a:defRPr sz="4000" b="0" i="0" u="none" strike="noStrike" cap="none">
                <a:solidFill>
                  <a:schemeClr val="dk1"/>
                </a:solidFill>
                <a:latin typeface="Corbel"/>
                <a:ea typeface="Corbel"/>
                <a:cs typeface="Corbel"/>
                <a:sym typeface="Corbel"/>
              </a:defRPr>
            </a:lvl3pPr>
            <a:lvl4pPr marR="0" lvl="3" algn="ctr" rtl="0">
              <a:spcBef>
                <a:spcPts val="0"/>
              </a:spcBef>
              <a:spcAft>
                <a:spcPts val="0"/>
              </a:spcAft>
              <a:buSzPts val="1400"/>
              <a:buNone/>
              <a:defRPr sz="4000" b="0" i="0" u="none" strike="noStrike" cap="none">
                <a:solidFill>
                  <a:schemeClr val="dk1"/>
                </a:solidFill>
                <a:latin typeface="Corbel"/>
                <a:ea typeface="Corbel"/>
                <a:cs typeface="Corbel"/>
                <a:sym typeface="Corbel"/>
              </a:defRPr>
            </a:lvl4pPr>
            <a:lvl5pPr marR="0" lvl="4" algn="ctr" rtl="0">
              <a:spcBef>
                <a:spcPts val="0"/>
              </a:spcBef>
              <a:spcAft>
                <a:spcPts val="0"/>
              </a:spcAft>
              <a:buSzPts val="1400"/>
              <a:buNone/>
              <a:defRPr sz="4000" b="0" i="0" u="none" strike="noStrike" cap="none">
                <a:solidFill>
                  <a:schemeClr val="dk1"/>
                </a:solidFill>
                <a:latin typeface="Corbel"/>
                <a:ea typeface="Corbel"/>
                <a:cs typeface="Corbel"/>
                <a:sym typeface="Corbe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1048583" name="Google Shape;18;p52"/>
          <p:cNvSpPr txBox="1">
            <a:spLocks noGrp="1"/>
          </p:cNvSpPr>
          <p:nvPr>
            <p:ph type="body" idx="1"/>
          </p:nvPr>
        </p:nvSpPr>
        <p:spPr>
          <a:xfrm>
            <a:off x="1310218" y="2667001"/>
            <a:ext cx="10272183" cy="3357563"/>
          </a:xfrm>
          <a:prstGeom prst="rect">
            <a:avLst/>
          </a:prstGeom>
          <a:noFill/>
          <a:ln>
            <a:noFill/>
          </a:ln>
        </p:spPr>
        <p:txBody>
          <a:bodyPr spcFirstLastPara="1" wrap="square" lIns="91425" tIns="45700" rIns="91425" bIns="45700" anchor="ctr" anchorCtr="0">
            <a:noAutofit/>
          </a:bodyPr>
          <a:lstStyle>
            <a:lvl1pPr marL="457200" marR="0" lvl="0" indent="-449580" algn="l" rtl="0">
              <a:spcBef>
                <a:spcPts val="480"/>
              </a:spcBef>
              <a:spcAft>
                <a:spcPts val="0"/>
              </a:spcAft>
              <a:buClr>
                <a:srgbClr val="C87D0E"/>
              </a:buClr>
              <a:buSzPts val="3480"/>
              <a:buFont typeface="Arial"/>
              <a:buChar char="•"/>
              <a:defRPr sz="2400" b="0" i="0" u="none" strike="noStrike" cap="none">
                <a:solidFill>
                  <a:schemeClr val="dk1"/>
                </a:solidFill>
                <a:latin typeface="Corbel"/>
                <a:ea typeface="Corbel"/>
                <a:cs typeface="Corbel"/>
                <a:sym typeface="Corbel"/>
              </a:defRPr>
            </a:lvl1pPr>
            <a:lvl2pPr marL="914400" marR="0" lvl="1" indent="-412750" algn="l" rtl="0">
              <a:spcBef>
                <a:spcPts val="600"/>
              </a:spcBef>
              <a:spcAft>
                <a:spcPts val="0"/>
              </a:spcAft>
              <a:buClr>
                <a:srgbClr val="C87D0E"/>
              </a:buClr>
              <a:buSzPts val="2900"/>
              <a:buFont typeface="Arial"/>
              <a:buChar char="•"/>
              <a:defRPr sz="2000" b="0" i="0" u="none" strike="noStrike" cap="none">
                <a:solidFill>
                  <a:schemeClr val="dk1"/>
                </a:solidFill>
                <a:latin typeface="Corbel"/>
                <a:ea typeface="Corbel"/>
                <a:cs typeface="Corbel"/>
                <a:sym typeface="Corbel"/>
              </a:defRPr>
            </a:lvl2pPr>
            <a:lvl3pPr marL="1371600" marR="0" lvl="2" indent="-394335" algn="l" rtl="0">
              <a:spcBef>
                <a:spcPts val="600"/>
              </a:spcBef>
              <a:spcAft>
                <a:spcPts val="0"/>
              </a:spcAft>
              <a:buClr>
                <a:srgbClr val="C87D0E"/>
              </a:buClr>
              <a:buSzPts val="2610"/>
              <a:buFont typeface="Arial"/>
              <a:buChar char="•"/>
              <a:defRPr sz="1800" b="0" i="0" u="none" strike="noStrike" cap="none">
                <a:solidFill>
                  <a:schemeClr val="dk1"/>
                </a:solidFill>
                <a:latin typeface="Corbel"/>
                <a:ea typeface="Corbel"/>
                <a:cs typeface="Corbel"/>
                <a:sym typeface="Corbel"/>
              </a:defRPr>
            </a:lvl3pPr>
            <a:lvl4pPr marL="1828800" marR="0" lvl="3" indent="-375919" algn="l" rtl="0">
              <a:spcBef>
                <a:spcPts val="600"/>
              </a:spcBef>
              <a:spcAft>
                <a:spcPts val="0"/>
              </a:spcAft>
              <a:buClr>
                <a:srgbClr val="C87D0E"/>
              </a:buClr>
              <a:buSzPts val="2320"/>
              <a:buFont typeface="Arial"/>
              <a:buChar char="•"/>
              <a:defRPr sz="1600" b="0" i="0" u="none" strike="noStrike" cap="none">
                <a:solidFill>
                  <a:schemeClr val="dk1"/>
                </a:solidFill>
                <a:latin typeface="Corbel"/>
                <a:ea typeface="Corbel"/>
                <a:cs typeface="Corbel"/>
                <a:sym typeface="Corbel"/>
              </a:defRPr>
            </a:lvl4pPr>
            <a:lvl5pPr marL="2286000" marR="0" lvl="4" indent="-357504" algn="l" rtl="0">
              <a:spcBef>
                <a:spcPts val="600"/>
              </a:spcBef>
              <a:spcAft>
                <a:spcPts val="0"/>
              </a:spcAft>
              <a:buClr>
                <a:srgbClr val="C87D0E"/>
              </a:buClr>
              <a:buSzPts val="2030"/>
              <a:buFont typeface="Arial"/>
              <a:buChar char="•"/>
              <a:defRPr sz="1400" b="0" i="0" u="none" strike="noStrike" cap="none">
                <a:solidFill>
                  <a:schemeClr val="dk1"/>
                </a:solidFill>
                <a:latin typeface="Corbel"/>
                <a:ea typeface="Corbel"/>
                <a:cs typeface="Corbel"/>
                <a:sym typeface="Corbel"/>
              </a:defRPr>
            </a:lvl5pPr>
            <a:lvl6pPr marL="2743200" marR="0" lvl="5" indent="-357504" algn="l" rtl="0">
              <a:spcBef>
                <a:spcPts val="600"/>
              </a:spcBef>
              <a:spcAft>
                <a:spcPts val="0"/>
              </a:spcAft>
              <a:buClr>
                <a:srgbClr val="C87D0E"/>
              </a:buClr>
              <a:buSzPts val="2030"/>
              <a:buFont typeface="Arial"/>
              <a:buChar char="•"/>
              <a:defRPr sz="1400" b="0" i="0" u="none" strike="noStrike" cap="none">
                <a:solidFill>
                  <a:schemeClr val="dk1"/>
                </a:solidFill>
                <a:latin typeface="Corbel"/>
                <a:ea typeface="Corbel"/>
                <a:cs typeface="Corbel"/>
                <a:sym typeface="Corbel"/>
              </a:defRPr>
            </a:lvl6pPr>
            <a:lvl7pPr marL="3200400" marR="0" lvl="6" indent="-357504" algn="l" rtl="0">
              <a:spcBef>
                <a:spcPts val="600"/>
              </a:spcBef>
              <a:spcAft>
                <a:spcPts val="0"/>
              </a:spcAft>
              <a:buClr>
                <a:srgbClr val="C87D0E"/>
              </a:buClr>
              <a:buSzPts val="2030"/>
              <a:buFont typeface="Arial"/>
              <a:buChar char="•"/>
              <a:defRPr sz="1400" b="0" i="0" u="none" strike="noStrike" cap="none">
                <a:solidFill>
                  <a:schemeClr val="dk1"/>
                </a:solidFill>
                <a:latin typeface="Corbel"/>
                <a:ea typeface="Corbel"/>
                <a:cs typeface="Corbel"/>
                <a:sym typeface="Corbel"/>
              </a:defRPr>
            </a:lvl7pPr>
            <a:lvl8pPr marL="3657600" marR="0" lvl="7" indent="-357504" algn="l" rtl="0">
              <a:spcBef>
                <a:spcPts val="600"/>
              </a:spcBef>
              <a:spcAft>
                <a:spcPts val="0"/>
              </a:spcAft>
              <a:buClr>
                <a:srgbClr val="C87D0E"/>
              </a:buClr>
              <a:buSzPts val="2030"/>
              <a:buFont typeface="Arial"/>
              <a:buChar char="•"/>
              <a:defRPr sz="1400" b="0" i="0" u="none" strike="noStrike" cap="none">
                <a:solidFill>
                  <a:schemeClr val="dk1"/>
                </a:solidFill>
                <a:latin typeface="Corbel"/>
                <a:ea typeface="Corbel"/>
                <a:cs typeface="Corbel"/>
                <a:sym typeface="Corbel"/>
              </a:defRPr>
            </a:lvl8pPr>
            <a:lvl9pPr marL="4114800" marR="0" lvl="8" indent="-357504" algn="l" rtl="0">
              <a:spcBef>
                <a:spcPts val="600"/>
              </a:spcBef>
              <a:spcAft>
                <a:spcPts val="600"/>
              </a:spcAft>
              <a:buClr>
                <a:srgbClr val="C87D0E"/>
              </a:buClr>
              <a:buSzPts val="2030"/>
              <a:buFont typeface="Arial"/>
              <a:buChar char="•"/>
              <a:defRPr sz="1400" b="0" i="0" u="none" strike="noStrike" cap="none">
                <a:solidFill>
                  <a:schemeClr val="dk1"/>
                </a:solidFill>
                <a:latin typeface="Corbel"/>
                <a:ea typeface="Corbel"/>
                <a:cs typeface="Corbel"/>
                <a:sym typeface="Corbel"/>
              </a:defRPr>
            </a:lvl9pPr>
          </a:lstStyle>
          <a:p>
            <a:endParaRPr/>
          </a:p>
        </p:txBody>
      </p:sp>
      <p:sp>
        <p:nvSpPr>
          <p:cNvPr id="1048584" name="Google Shape;19;p52"/>
          <p:cNvSpPr txBox="1">
            <a:spLocks noGrp="1"/>
          </p:cNvSpPr>
          <p:nvPr>
            <p:ph type="dt" idx="10"/>
          </p:nvPr>
        </p:nvSpPr>
        <p:spPr>
          <a:xfrm>
            <a:off x="9810751" y="6116639"/>
            <a:ext cx="1145116"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00" b="0" i="0">
                <a:solidFill>
                  <a:schemeClr val="dk1"/>
                </a:solidFill>
                <a:latin typeface="Corbel"/>
                <a:ea typeface="Corbel"/>
                <a:cs typeface="Corbel"/>
                <a:sym typeface="Corbel"/>
              </a:defRPr>
            </a:lvl1pPr>
            <a:lvl2pPr marR="0" lvl="1"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R="0" lvl="2"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R="0" lvl="3"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R="0" lvl="4"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R="0" lvl="5"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R="0" lvl="6"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R="0" lvl="7"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R="0" lvl="8"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1048585" name="Google Shape;20;p52"/>
          <p:cNvSpPr txBox="1">
            <a:spLocks noGrp="1"/>
          </p:cNvSpPr>
          <p:nvPr>
            <p:ph type="ftr" idx="11"/>
          </p:nvPr>
        </p:nvSpPr>
        <p:spPr>
          <a:xfrm>
            <a:off x="2650067" y="6116639"/>
            <a:ext cx="7084484"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00" b="0" i="0">
                <a:solidFill>
                  <a:schemeClr val="dk1"/>
                </a:solidFill>
                <a:latin typeface="Corbel"/>
                <a:ea typeface="Corbel"/>
                <a:cs typeface="Corbel"/>
                <a:sym typeface="Corbel"/>
              </a:defRPr>
            </a:lvl1pPr>
            <a:lvl2pPr marR="0" lvl="1"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R="0" lvl="2"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R="0" lvl="3"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R="0" lvl="4"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R="0" lvl="5"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R="0" lvl="6"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R="0" lvl="7"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R="0" lvl="8"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1048586" name="Google Shape;21;p52"/>
          <p:cNvSpPr txBox="1">
            <a:spLocks noGrp="1"/>
          </p:cNvSpPr>
          <p:nvPr>
            <p:ph type="sldNum" idx="12"/>
          </p:nvPr>
        </p:nvSpPr>
        <p:spPr>
          <a:xfrm>
            <a:off x="11032067" y="6116639"/>
            <a:ext cx="550333"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00" b="0" u="none">
                <a:solidFill>
                  <a:schemeClr val="dk1"/>
                </a:solidFill>
                <a:latin typeface="Corbel"/>
                <a:ea typeface="Corbel"/>
                <a:cs typeface="Corbel"/>
                <a:sym typeface="Corbel"/>
              </a:defRPr>
            </a:lvl1pPr>
            <a:lvl2pPr marL="0" marR="0" lvl="1" indent="0" algn="r" rtl="0">
              <a:spcBef>
                <a:spcPts val="0"/>
              </a:spcBef>
              <a:buNone/>
              <a:defRPr sz="1000" b="0" u="none">
                <a:solidFill>
                  <a:schemeClr val="dk1"/>
                </a:solidFill>
                <a:latin typeface="Corbel"/>
                <a:ea typeface="Corbel"/>
                <a:cs typeface="Corbel"/>
                <a:sym typeface="Corbel"/>
              </a:defRPr>
            </a:lvl2pPr>
            <a:lvl3pPr marL="0" marR="0" lvl="2" indent="0" algn="r" rtl="0">
              <a:spcBef>
                <a:spcPts val="0"/>
              </a:spcBef>
              <a:buNone/>
              <a:defRPr sz="1000" b="0" u="none">
                <a:solidFill>
                  <a:schemeClr val="dk1"/>
                </a:solidFill>
                <a:latin typeface="Corbel"/>
                <a:ea typeface="Corbel"/>
                <a:cs typeface="Corbel"/>
                <a:sym typeface="Corbel"/>
              </a:defRPr>
            </a:lvl3pPr>
            <a:lvl4pPr marL="0" marR="0" lvl="3" indent="0" algn="r" rtl="0">
              <a:spcBef>
                <a:spcPts val="0"/>
              </a:spcBef>
              <a:buNone/>
              <a:defRPr sz="1000" b="0" u="none">
                <a:solidFill>
                  <a:schemeClr val="dk1"/>
                </a:solidFill>
                <a:latin typeface="Corbel"/>
                <a:ea typeface="Corbel"/>
                <a:cs typeface="Corbel"/>
                <a:sym typeface="Corbel"/>
              </a:defRPr>
            </a:lvl4pPr>
            <a:lvl5pPr marL="0" marR="0" lvl="4" indent="0" algn="r" rtl="0">
              <a:spcBef>
                <a:spcPts val="0"/>
              </a:spcBef>
              <a:buNone/>
              <a:defRPr sz="1000" b="0" u="none">
                <a:solidFill>
                  <a:schemeClr val="dk1"/>
                </a:solidFill>
                <a:latin typeface="Corbel"/>
                <a:ea typeface="Corbel"/>
                <a:cs typeface="Corbel"/>
                <a:sym typeface="Corbel"/>
              </a:defRPr>
            </a:lvl5pPr>
            <a:lvl6pPr marL="0" marR="0" lvl="5" indent="0" algn="r" rtl="0">
              <a:spcBef>
                <a:spcPts val="0"/>
              </a:spcBef>
              <a:buNone/>
              <a:defRPr sz="1000" b="0" u="none">
                <a:solidFill>
                  <a:schemeClr val="dk1"/>
                </a:solidFill>
                <a:latin typeface="Corbel"/>
                <a:ea typeface="Corbel"/>
                <a:cs typeface="Corbel"/>
                <a:sym typeface="Corbel"/>
              </a:defRPr>
            </a:lvl6pPr>
            <a:lvl7pPr marL="0" marR="0" lvl="6" indent="0" algn="r" rtl="0">
              <a:spcBef>
                <a:spcPts val="0"/>
              </a:spcBef>
              <a:buNone/>
              <a:defRPr sz="1000" b="0" u="none">
                <a:solidFill>
                  <a:schemeClr val="dk1"/>
                </a:solidFill>
                <a:latin typeface="Corbel"/>
                <a:ea typeface="Corbel"/>
                <a:cs typeface="Corbel"/>
                <a:sym typeface="Corbel"/>
              </a:defRPr>
            </a:lvl7pPr>
            <a:lvl8pPr marL="0" marR="0" lvl="7" indent="0" algn="r" rtl="0">
              <a:spcBef>
                <a:spcPts val="0"/>
              </a:spcBef>
              <a:buNone/>
              <a:defRPr sz="1000" b="0" u="none">
                <a:solidFill>
                  <a:schemeClr val="dk1"/>
                </a:solidFill>
                <a:latin typeface="Corbel"/>
                <a:ea typeface="Corbel"/>
                <a:cs typeface="Corbel"/>
                <a:sym typeface="Corbel"/>
              </a:defRPr>
            </a:lvl8pPr>
            <a:lvl9pPr marL="0" marR="0" lvl="8" indent="0" algn="r" rtl="0">
              <a:spcBef>
                <a:spcPts val="0"/>
              </a:spcBef>
              <a:buNone/>
              <a:defRPr sz="1000" b="0" u="none">
                <a:solidFill>
                  <a:schemeClr val="dk1"/>
                </a:solidFill>
                <a:latin typeface="Corbel"/>
                <a:ea typeface="Corbel"/>
                <a:cs typeface="Corbel"/>
                <a:sym typeface="Corbe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lang="en-US"/>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Lst>
  <p:transition spd="slow">
    <p:wheel spokes="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79576" y="-387424"/>
            <a:ext cx="9649072" cy="3960440"/>
          </a:xfrm>
        </p:spPr>
        <p:txBody>
          <a:bodyPr anchor="t">
            <a:normAutofit fontScale="90000"/>
          </a:bodyPr>
          <a:lstStyle/>
          <a:p>
            <a:pPr algn="ctr"/>
            <a:r>
              <a:rPr lang="en-US" sz="3600" b="1" dirty="0">
                <a:solidFill>
                  <a:srgbClr val="0000CC"/>
                </a:solidFill>
                <a:latin typeface="Maiandra GD" panose="020E0502030308020204" pitchFamily="34" charset="0"/>
              </a:rPr>
              <a:t/>
            </a:r>
            <a:br>
              <a:rPr lang="en-US" sz="3600" b="1" dirty="0">
                <a:solidFill>
                  <a:srgbClr val="0000CC"/>
                </a:solidFill>
                <a:latin typeface="Maiandra GD" panose="020E0502030308020204" pitchFamily="34" charset="0"/>
              </a:rPr>
            </a:br>
            <a:r>
              <a:rPr lang="en-US" sz="3600" b="1" dirty="0">
                <a:solidFill>
                  <a:srgbClr val="0000CC"/>
                </a:solidFill>
                <a:latin typeface="Maiandra GD" panose="020E0502030308020204" pitchFamily="34" charset="0"/>
              </a:rPr>
              <a:t/>
            </a:r>
            <a:br>
              <a:rPr lang="en-US" sz="3600" b="1" dirty="0">
                <a:solidFill>
                  <a:srgbClr val="0000CC"/>
                </a:solidFill>
                <a:latin typeface="Maiandra GD" panose="020E0502030308020204" pitchFamily="34" charset="0"/>
              </a:rPr>
            </a:br>
            <a:r>
              <a:rPr lang="en-US" sz="3600" b="1" dirty="0">
                <a:solidFill>
                  <a:srgbClr val="0000CC"/>
                </a:solidFill>
                <a:latin typeface="Maiandra GD" panose="020E0502030308020204" pitchFamily="34" charset="0"/>
              </a:rPr>
              <a:t/>
            </a:r>
            <a:br>
              <a:rPr lang="en-US" sz="3600" b="1" dirty="0">
                <a:solidFill>
                  <a:srgbClr val="0000CC"/>
                </a:solidFill>
                <a:latin typeface="Maiandra GD" panose="020E0502030308020204" pitchFamily="34" charset="0"/>
              </a:rPr>
            </a:br>
            <a:r>
              <a:rPr lang="en-US" sz="3600" b="1" dirty="0">
                <a:solidFill>
                  <a:srgbClr val="0000CC"/>
                </a:solidFill>
                <a:latin typeface="Maiandra GD" panose="020E0502030308020204" pitchFamily="34" charset="0"/>
              </a:rPr>
              <a:t/>
            </a:r>
            <a:br>
              <a:rPr lang="en-US" sz="3600" b="1" dirty="0">
                <a:solidFill>
                  <a:srgbClr val="0000CC"/>
                </a:solidFill>
                <a:latin typeface="Maiandra GD" panose="020E0502030308020204" pitchFamily="34" charset="0"/>
              </a:rPr>
            </a:br>
            <a:r>
              <a:rPr lang="en-US" sz="1600" b="1" dirty="0">
                <a:solidFill>
                  <a:schemeClr val="tx1"/>
                </a:solidFill>
                <a:latin typeface="Maiandra GD" panose="020E0502030308020204" pitchFamily="34" charset="0"/>
              </a:rPr>
              <a:t>REPUBLIC OF KENYA</a:t>
            </a:r>
            <a:r>
              <a:rPr lang="en-US" sz="2200" b="1" dirty="0">
                <a:solidFill>
                  <a:srgbClr val="0000CC"/>
                </a:solidFill>
                <a:latin typeface="Maiandra GD" panose="020E0502030308020204" pitchFamily="34" charset="0"/>
              </a:rPr>
              <a:t/>
            </a:r>
            <a:br>
              <a:rPr lang="en-US" sz="2200" b="1" dirty="0">
                <a:solidFill>
                  <a:srgbClr val="0000CC"/>
                </a:solidFill>
                <a:latin typeface="Maiandra GD" panose="020E0502030308020204" pitchFamily="34" charset="0"/>
              </a:rPr>
            </a:br>
            <a:r>
              <a:rPr lang="en-US" sz="2200" b="1" dirty="0">
                <a:solidFill>
                  <a:srgbClr val="0000CC"/>
                </a:solidFill>
                <a:latin typeface="Maiandra GD" panose="020E0502030308020204" pitchFamily="34" charset="0"/>
              </a:rPr>
              <a:t>OFFICE OF THE ATTORNEY GENERAL &amp; DEPARTMENT OF JUSTICE</a:t>
            </a:r>
            <a:br>
              <a:rPr lang="en-US" sz="2200" b="1" dirty="0">
                <a:solidFill>
                  <a:srgbClr val="0000CC"/>
                </a:solidFill>
                <a:latin typeface="Maiandra GD" panose="020E0502030308020204" pitchFamily="34" charset="0"/>
              </a:rPr>
            </a:br>
            <a:r>
              <a:rPr lang="en-US" sz="2000" b="1" dirty="0">
                <a:solidFill>
                  <a:srgbClr val="0000CC"/>
                </a:solidFill>
                <a:latin typeface="Maiandra GD" panose="020E0502030308020204" pitchFamily="34" charset="0"/>
              </a:rPr>
              <a:t>ADVOCATES COMPLAINTS COMMISSION (ACC)</a:t>
            </a:r>
            <a:r>
              <a:rPr lang="en-US" sz="3100" b="1" dirty="0">
                <a:solidFill>
                  <a:srgbClr val="0000CC"/>
                </a:solidFill>
                <a:latin typeface="Maiandra GD" panose="020E0502030308020204" pitchFamily="34" charset="0"/>
              </a:rPr>
              <a:t/>
            </a:r>
            <a:br>
              <a:rPr lang="en-US" sz="3100" b="1" dirty="0">
                <a:solidFill>
                  <a:srgbClr val="0000CC"/>
                </a:solidFill>
                <a:latin typeface="Maiandra GD" panose="020E0502030308020204" pitchFamily="34" charset="0"/>
              </a:rPr>
            </a:br>
            <a:r>
              <a:rPr lang="en-US" sz="3200" b="1" dirty="0">
                <a:solidFill>
                  <a:srgbClr val="0000CC"/>
                </a:solidFill>
                <a:latin typeface="Maiandra GD" panose="020E0502030308020204" pitchFamily="34" charset="0"/>
              </a:rPr>
              <a:t/>
            </a:r>
            <a:br>
              <a:rPr lang="en-US" sz="3200" b="1" dirty="0">
                <a:solidFill>
                  <a:srgbClr val="0000CC"/>
                </a:solidFill>
                <a:latin typeface="Maiandra GD" panose="020E0502030308020204" pitchFamily="34" charset="0"/>
              </a:rPr>
            </a:br>
            <a:endParaRPr lang="en-US" sz="3200" b="1" dirty="0">
              <a:solidFill>
                <a:srgbClr val="0000CC"/>
              </a:solidFill>
              <a:latin typeface="Maiandra GD" panose="020E0502030308020204" pitchFamily="34" charset="0"/>
            </a:endParaRPr>
          </a:p>
        </p:txBody>
      </p:sp>
      <p:sp>
        <p:nvSpPr>
          <p:cNvPr id="3" name="Subtitle 2"/>
          <p:cNvSpPr>
            <a:spLocks noGrp="1"/>
          </p:cNvSpPr>
          <p:nvPr>
            <p:ph type="subTitle" idx="1"/>
          </p:nvPr>
        </p:nvSpPr>
        <p:spPr>
          <a:xfrm>
            <a:off x="3575720" y="3717032"/>
            <a:ext cx="8280920" cy="2880320"/>
          </a:xfrm>
        </p:spPr>
        <p:txBody>
          <a:bodyPr>
            <a:normAutofit/>
          </a:bodyPr>
          <a:lstStyle/>
          <a:p>
            <a:pPr algn="ctr"/>
            <a:r>
              <a:rPr lang="en-US" sz="2000" b="1" dirty="0">
                <a:solidFill>
                  <a:schemeClr val="tx1"/>
                </a:solidFill>
                <a:latin typeface="Maiandra GD" panose="020E0502030308020204" pitchFamily="34" charset="0"/>
                <a:ea typeface="Overlock"/>
                <a:cs typeface="Overlock"/>
                <a:sym typeface="Overlock"/>
              </a:rPr>
              <a:t>THE THIN LINE BETWEEN PROFESSIONAL MISCONDUCT AND PROFESSIONAL NEGLIGENCE: AN ACC PERSPECTIVE</a:t>
            </a:r>
            <a:r>
              <a:rPr lang="en-US" sz="2000" b="1" dirty="0">
                <a:solidFill>
                  <a:srgbClr val="0000CC"/>
                </a:solidFill>
                <a:latin typeface="Maiandra GD" panose="020E0502030308020204" pitchFamily="34" charset="0"/>
              </a:rPr>
              <a:t> </a:t>
            </a:r>
            <a:r>
              <a:rPr lang="en-US" sz="5100" b="1" dirty="0">
                <a:solidFill>
                  <a:srgbClr val="0000CC"/>
                </a:solidFill>
                <a:latin typeface="Maiandra GD" panose="020E0502030308020204" pitchFamily="34" charset="0"/>
              </a:rPr>
              <a:t/>
            </a:r>
            <a:br>
              <a:rPr lang="en-US" sz="5100" b="1" dirty="0">
                <a:solidFill>
                  <a:srgbClr val="0000CC"/>
                </a:solidFill>
                <a:latin typeface="Maiandra GD" panose="020E0502030308020204" pitchFamily="34" charset="0"/>
              </a:rPr>
            </a:br>
            <a:endParaRPr lang="en-US" sz="5100" b="1" dirty="0">
              <a:solidFill>
                <a:srgbClr val="0000CC"/>
              </a:solidFill>
              <a:latin typeface="Maiandra GD" panose="020E0502030308020204" pitchFamily="34" charset="0"/>
            </a:endParaRPr>
          </a:p>
          <a:p>
            <a:pPr algn="ctr"/>
            <a:r>
              <a:rPr lang="en-US" sz="1900" b="1" dirty="0">
                <a:solidFill>
                  <a:srgbClr val="0000CC"/>
                </a:solidFill>
                <a:latin typeface="Maiandra GD" panose="020E0502030308020204" pitchFamily="34" charset="0"/>
              </a:rPr>
              <a:t>DATE: THURSDAY 31</a:t>
            </a:r>
            <a:r>
              <a:rPr lang="en-US" sz="1900" b="1" baseline="30000" dirty="0">
                <a:solidFill>
                  <a:srgbClr val="0000CC"/>
                </a:solidFill>
                <a:latin typeface="Maiandra GD" panose="020E0502030308020204" pitchFamily="34" charset="0"/>
              </a:rPr>
              <a:t>ST</a:t>
            </a:r>
            <a:r>
              <a:rPr lang="en-US" sz="1900" b="1" dirty="0">
                <a:solidFill>
                  <a:srgbClr val="0000CC"/>
                </a:solidFill>
                <a:latin typeface="Maiandra GD" panose="020E0502030308020204" pitchFamily="34" charset="0"/>
              </a:rPr>
              <a:t> AUGUST, 2023</a:t>
            </a:r>
            <a:r>
              <a:rPr lang="en-US" sz="1500" b="1" dirty="0">
                <a:solidFill>
                  <a:srgbClr val="0000CC"/>
                </a:solidFill>
                <a:latin typeface="Maiandra GD" panose="020E0502030308020204" pitchFamily="34" charset="0"/>
              </a:rPr>
              <a:t>.</a:t>
            </a:r>
          </a:p>
          <a:p>
            <a:pPr algn="ctr"/>
            <a:r>
              <a:rPr lang="en-GB" sz="1900" b="1" dirty="0">
                <a:solidFill>
                  <a:srgbClr val="0000CC"/>
                </a:solidFill>
                <a:latin typeface="Maiandra GD" panose="020E0502030308020204" pitchFamily="34" charset="0"/>
              </a:rPr>
              <a:t>TIME: 12:00 – 1:00PM </a:t>
            </a:r>
            <a:endParaRPr lang="en-US" sz="1900"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68008" y="188640"/>
            <a:ext cx="1676400" cy="1303171"/>
          </a:xfrm>
          <a:prstGeom prst="rect">
            <a:avLst/>
          </a:prstGeom>
          <a:noFill/>
        </p:spPr>
      </p:pic>
    </p:spTree>
    <p:extLst>
      <p:ext uri="{BB962C8B-B14F-4D97-AF65-F5344CB8AC3E}">
        <p14:creationId xmlns:p14="http://schemas.microsoft.com/office/powerpoint/2010/main" val="42551764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1048698" name="Google Shape;240;g15c34848e2c_1_22"/>
          <p:cNvSpPr txBox="1">
            <a:spLocks noGrp="1"/>
          </p:cNvSpPr>
          <p:nvPr>
            <p:ph type="title"/>
          </p:nvPr>
        </p:nvSpPr>
        <p:spPr>
          <a:xfrm>
            <a:off x="1559496" y="304801"/>
            <a:ext cx="9289032" cy="675927"/>
          </a:xfrm>
          <a:prstGeom prst="rect">
            <a:avLst/>
          </a:prstGeom>
        </p:spPr>
        <p:txBody>
          <a:bodyPr spcFirstLastPara="1" vert="horz" wrap="square" lIns="68569" tIns="34275" rIns="68569" bIns="34275" numCol="1" anchor="ctr" anchorCtr="0" compatLnSpc="1">
            <a:prstTxWarp prst="textNoShape">
              <a:avLst/>
            </a:prstTxWarp>
            <a:noAutofit/>
          </a:bodyPr>
          <a:lstStyle/>
          <a:p>
            <a:r>
              <a:rPr lang="en-US" b="1" dirty="0">
                <a:solidFill>
                  <a:srgbClr val="0000CC"/>
                </a:solidFill>
                <a:latin typeface="Maiandra GD" panose="020E0502030308020204" pitchFamily="34" charset="0"/>
                <a:ea typeface="Overlock"/>
                <a:cs typeface="Overlock"/>
                <a:sym typeface="Overlock"/>
              </a:rPr>
              <a:t>Remedies for Professional Misconduct</a:t>
            </a:r>
            <a:endParaRPr lang="en-US" b="1" dirty="0">
              <a:solidFill>
                <a:srgbClr val="0000CC"/>
              </a:solidFill>
              <a:latin typeface="Maiandra GD" panose="020E0502030308020204" pitchFamily="34" charset="0"/>
            </a:endParaRPr>
          </a:p>
        </p:txBody>
      </p:sp>
      <p:sp>
        <p:nvSpPr>
          <p:cNvPr id="1048699" name="Google Shape;241;g15c34848e2c_1_22"/>
          <p:cNvSpPr txBox="1">
            <a:spLocks noGrp="1"/>
          </p:cNvSpPr>
          <p:nvPr>
            <p:ph type="body" idx="1"/>
          </p:nvPr>
        </p:nvSpPr>
        <p:spPr>
          <a:xfrm>
            <a:off x="1559496" y="2564904"/>
            <a:ext cx="4644516" cy="3816424"/>
          </a:xfrm>
          <a:prstGeom prst="rect">
            <a:avLst/>
          </a:prstGeom>
        </p:spPr>
        <p:txBody>
          <a:bodyPr spcFirstLastPara="1" vert="horz" wrap="square" lIns="68569" tIns="34275" rIns="68569" bIns="34275" numCol="1" anchor="t" anchorCtr="0" compatLnSpc="1">
            <a:prstTxWarp prst="textNoShape">
              <a:avLst/>
            </a:prstTxWarp>
            <a:noAutofit/>
          </a:bodyPr>
          <a:lstStyle/>
          <a:p>
            <a:r>
              <a:rPr lang="en-US" b="1" dirty="0">
                <a:solidFill>
                  <a:schemeClr val="tx1"/>
                </a:solidFill>
                <a:latin typeface="Maiandra GD" panose="020E0502030308020204" pitchFamily="34" charset="0"/>
              </a:rPr>
              <a:t>Receive </a:t>
            </a:r>
            <a:r>
              <a:rPr lang="en-US" dirty="0">
                <a:solidFill>
                  <a:schemeClr val="tx1"/>
                </a:solidFill>
                <a:latin typeface="Maiandra GD" panose="020E0502030308020204" pitchFamily="34" charset="0"/>
              </a:rPr>
              <a:t>complaints of professional misconduct against advocates - </a:t>
            </a:r>
            <a:r>
              <a:rPr lang="en-US" b="1" dirty="0">
                <a:solidFill>
                  <a:schemeClr val="tx1"/>
                </a:solidFill>
                <a:latin typeface="Maiandra GD" panose="020E0502030308020204" pitchFamily="34" charset="0"/>
              </a:rPr>
              <a:t>Section 53(4)</a:t>
            </a:r>
          </a:p>
          <a:p>
            <a:endParaRPr lang="en-US" b="1" dirty="0">
              <a:solidFill>
                <a:schemeClr val="tx1"/>
              </a:solidFill>
              <a:latin typeface="Maiandra GD" panose="020E0502030308020204" pitchFamily="34" charset="0"/>
            </a:endParaRPr>
          </a:p>
          <a:p>
            <a:r>
              <a:rPr lang="en-US" b="1" dirty="0">
                <a:solidFill>
                  <a:schemeClr val="tx1"/>
                </a:solidFill>
                <a:latin typeface="Maiandra GD" panose="020E0502030308020204" pitchFamily="34" charset="0"/>
              </a:rPr>
              <a:t>Promote</a:t>
            </a:r>
            <a:r>
              <a:rPr lang="en-US" dirty="0">
                <a:solidFill>
                  <a:schemeClr val="tx1"/>
                </a:solidFill>
                <a:latin typeface="Maiandra GD" panose="020E0502030308020204" pitchFamily="34" charset="0"/>
              </a:rPr>
              <a:t> reconciliation and provide an amicable settlement- </a:t>
            </a:r>
            <a:r>
              <a:rPr lang="en-US" b="1" dirty="0">
                <a:solidFill>
                  <a:schemeClr val="tx1"/>
                </a:solidFill>
                <a:latin typeface="Maiandra GD" panose="020E0502030308020204" pitchFamily="34" charset="0"/>
              </a:rPr>
              <a:t>Section 53(5)</a:t>
            </a:r>
          </a:p>
          <a:p>
            <a:endParaRPr lang="en-US" dirty="0">
              <a:solidFill>
                <a:schemeClr val="tx1"/>
              </a:solidFill>
              <a:latin typeface="Maiandra GD" panose="020E0502030308020204" pitchFamily="34" charset="0"/>
            </a:endParaRPr>
          </a:p>
          <a:p>
            <a:r>
              <a:rPr lang="en-US" b="1" dirty="0">
                <a:solidFill>
                  <a:schemeClr val="tx1"/>
                </a:solidFill>
                <a:latin typeface="Maiandra GD" panose="020E0502030308020204" pitchFamily="34" charset="0"/>
              </a:rPr>
              <a:t>Conduct</a:t>
            </a:r>
            <a:r>
              <a:rPr lang="en-US" dirty="0">
                <a:solidFill>
                  <a:schemeClr val="tx1"/>
                </a:solidFill>
                <a:latin typeface="Maiandra GD" panose="020E0502030308020204" pitchFamily="34" charset="0"/>
              </a:rPr>
              <a:t> investigations - </a:t>
            </a:r>
            <a:r>
              <a:rPr lang="en-US" b="1" dirty="0">
                <a:solidFill>
                  <a:schemeClr val="tx1"/>
                </a:solidFill>
                <a:latin typeface="Maiandra GD" panose="020E0502030308020204" pitchFamily="34" charset="0"/>
              </a:rPr>
              <a:t>Section 53(4) (a), (b)</a:t>
            </a:r>
          </a:p>
          <a:p>
            <a:pPr marL="0" indent="0" algn="just">
              <a:lnSpc>
                <a:spcPct val="150000"/>
              </a:lnSpc>
              <a:spcBef>
                <a:spcPts val="900"/>
              </a:spcBef>
              <a:buClr>
                <a:schemeClr val="dk1"/>
              </a:buClr>
              <a:buSzPts val="1100"/>
              <a:buNone/>
            </a:pPr>
            <a:endParaRPr b="1" dirty="0">
              <a:solidFill>
                <a:srgbClr val="404040"/>
              </a:solidFill>
              <a:latin typeface="Maiandra GD" panose="020E0502030308020204" pitchFamily="34" charset="0"/>
            </a:endParaRPr>
          </a:p>
        </p:txBody>
      </p:sp>
      <p:sp>
        <p:nvSpPr>
          <p:cNvPr id="2" name="Text Placeholder 1">
            <a:extLst>
              <a:ext uri="{FF2B5EF4-FFF2-40B4-BE49-F238E27FC236}">
                <a16:creationId xmlns:a16="http://schemas.microsoft.com/office/drawing/2014/main" id="{672786B8-842F-66A2-F848-2A1C53FB5A3D}"/>
              </a:ext>
            </a:extLst>
          </p:cNvPr>
          <p:cNvSpPr>
            <a:spLocks noGrp="1"/>
          </p:cNvSpPr>
          <p:nvPr>
            <p:ph type="body" idx="2"/>
          </p:nvPr>
        </p:nvSpPr>
        <p:spPr>
          <a:xfrm>
            <a:off x="6456040" y="2420888"/>
            <a:ext cx="4986553" cy="4063360"/>
          </a:xfrm>
        </p:spPr>
        <p:txBody>
          <a:bodyPr anchor="t">
            <a:normAutofit/>
          </a:bodyPr>
          <a:lstStyle/>
          <a:p>
            <a:pPr marL="0" indent="0" algn="just">
              <a:lnSpc>
                <a:spcPct val="150000"/>
              </a:lnSpc>
              <a:spcBef>
                <a:spcPts val="900"/>
              </a:spcBef>
              <a:buClr>
                <a:schemeClr val="dk1"/>
              </a:buClr>
              <a:buSzPts val="1100"/>
              <a:buNone/>
            </a:pPr>
            <a:r>
              <a:rPr lang="en-US" sz="1500" dirty="0">
                <a:solidFill>
                  <a:schemeClr val="tx1"/>
                </a:solidFill>
                <a:latin typeface="Maiandra GD" panose="020E0502030308020204" pitchFamily="34" charset="0"/>
              </a:rPr>
              <a:t>•</a:t>
            </a:r>
            <a:r>
              <a:rPr lang="en-US" b="1" dirty="0">
                <a:solidFill>
                  <a:schemeClr val="tx1"/>
                </a:solidFill>
                <a:latin typeface="Maiandra GD" panose="020E0502030308020204" pitchFamily="34" charset="0"/>
              </a:rPr>
              <a:t>Refer</a:t>
            </a:r>
            <a:r>
              <a:rPr lang="en-US" dirty="0">
                <a:solidFill>
                  <a:schemeClr val="tx1"/>
                </a:solidFill>
                <a:latin typeface="Maiandra GD" panose="020E0502030308020204" pitchFamily="34" charset="0"/>
              </a:rPr>
              <a:t> and prosecute complaints of professional misconduct to the Disciplinary Committee - </a:t>
            </a:r>
            <a:r>
              <a:rPr lang="en-US" b="1" dirty="0">
                <a:solidFill>
                  <a:schemeClr val="tx1"/>
                </a:solidFill>
                <a:latin typeface="Maiandra GD" panose="020E0502030308020204" pitchFamily="34" charset="0"/>
              </a:rPr>
              <a:t>Section 53(4)(b)</a:t>
            </a:r>
          </a:p>
          <a:p>
            <a:pPr marL="0" indent="0" algn="just">
              <a:lnSpc>
                <a:spcPct val="150000"/>
              </a:lnSpc>
              <a:spcBef>
                <a:spcPts val="900"/>
              </a:spcBef>
              <a:spcAft>
                <a:spcPts val="150"/>
              </a:spcAft>
              <a:buClr>
                <a:schemeClr val="dk1"/>
              </a:buClr>
              <a:buSzPts val="1100"/>
              <a:buNone/>
            </a:pPr>
            <a:r>
              <a:rPr lang="en-US" dirty="0">
                <a:solidFill>
                  <a:schemeClr val="tx1"/>
                </a:solidFill>
                <a:latin typeface="Maiandra GD" panose="020E0502030308020204" pitchFamily="34" charset="0"/>
              </a:rPr>
              <a:t>•</a:t>
            </a:r>
            <a:r>
              <a:rPr lang="en-US" b="1" dirty="0">
                <a:solidFill>
                  <a:schemeClr val="tx1"/>
                </a:solidFill>
                <a:latin typeface="Maiandra GD" panose="020E0502030308020204" pitchFamily="34" charset="0"/>
              </a:rPr>
              <a:t>Educate</a:t>
            </a:r>
            <a:r>
              <a:rPr lang="en-US" dirty="0">
                <a:solidFill>
                  <a:schemeClr val="tx1"/>
                </a:solidFill>
                <a:latin typeface="Maiandra GD" panose="020E0502030308020204" pitchFamily="34" charset="0"/>
              </a:rPr>
              <a:t> the public to know their rights in the advocate-client relationships.</a:t>
            </a:r>
          </a:p>
          <a:p>
            <a:pPr marL="0" indent="0" algn="just">
              <a:lnSpc>
                <a:spcPct val="150000"/>
              </a:lnSpc>
              <a:spcBef>
                <a:spcPts val="900"/>
              </a:spcBef>
              <a:spcAft>
                <a:spcPts val="150"/>
              </a:spcAft>
              <a:buClr>
                <a:schemeClr val="dk1"/>
              </a:buClr>
              <a:buSzPts val="1100"/>
              <a:buNone/>
            </a:pPr>
            <a:r>
              <a:rPr lang="en-US" dirty="0">
                <a:solidFill>
                  <a:schemeClr val="tx1"/>
                </a:solidFill>
                <a:latin typeface="Maiandra GD" panose="020E0502030308020204" pitchFamily="34" charset="0"/>
              </a:rPr>
              <a:t>•</a:t>
            </a:r>
            <a:r>
              <a:rPr lang="en-US" b="1" dirty="0">
                <a:solidFill>
                  <a:schemeClr val="tx1"/>
                </a:solidFill>
                <a:latin typeface="Maiandra GD" panose="020E0502030308020204" pitchFamily="34" charset="0"/>
              </a:rPr>
              <a:t>Advice</a:t>
            </a:r>
            <a:r>
              <a:rPr lang="en-US" dirty="0">
                <a:solidFill>
                  <a:schemeClr val="tx1"/>
                </a:solidFill>
                <a:latin typeface="Maiandra GD" panose="020E0502030308020204" pitchFamily="34" charset="0"/>
              </a:rPr>
              <a:t> on the status of the advocate’s professional standing.</a:t>
            </a:r>
          </a:p>
          <a:p>
            <a:pPr marL="0" indent="0" algn="just">
              <a:lnSpc>
                <a:spcPct val="150000"/>
              </a:lnSpc>
              <a:spcBef>
                <a:spcPts val="900"/>
              </a:spcBef>
              <a:spcAft>
                <a:spcPts val="150"/>
              </a:spcAft>
              <a:buClr>
                <a:schemeClr val="dk1"/>
              </a:buClr>
              <a:buSzPts val="1100"/>
              <a:buNone/>
            </a:pPr>
            <a:endParaRPr lang="en-US" sz="1425" dirty="0">
              <a:solidFill>
                <a:srgbClr val="404040"/>
              </a:solidFill>
              <a:latin typeface="Maiandra GD" panose="020E0502030308020204" pitchFamily="34" charset="0"/>
            </a:endParaRPr>
          </a:p>
          <a:p>
            <a:endParaRPr lang="en-US" dirty="0"/>
          </a:p>
        </p:txBody>
      </p:sp>
      <p:sp>
        <p:nvSpPr>
          <p:cNvPr id="5" name="Google Shape;240;g15c34848e2c_1_22"/>
          <p:cNvSpPr txBox="1">
            <a:spLocks/>
          </p:cNvSpPr>
          <p:nvPr/>
        </p:nvSpPr>
        <p:spPr>
          <a:xfrm>
            <a:off x="1370475" y="1268760"/>
            <a:ext cx="10171129" cy="1152128"/>
          </a:xfrm>
          <a:prstGeom prst="rect">
            <a:avLst/>
          </a:prstGeom>
          <a:noFill/>
          <a:ln>
            <a:noFill/>
          </a:ln>
        </p:spPr>
        <p:txBody>
          <a:bodyPr spcFirstLastPara="1" vert="horz" wrap="square" lIns="68569" tIns="34275" rIns="68569" bIns="34275" numCol="1" anchor="t" anchorCtr="0" compatLnSpc="1">
            <a:prstTxWarp prst="textNoShape">
              <a:avLst/>
            </a:prstTxWarp>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4000" b="0" i="0" u="none" strike="noStrike" cap="none">
                <a:solidFill>
                  <a:schemeClr val="dk1"/>
                </a:solidFill>
                <a:latin typeface="Corbel"/>
                <a:ea typeface="Corbel"/>
                <a:cs typeface="Corbel"/>
                <a:sym typeface="Corbel"/>
              </a:defRPr>
            </a:lvl1pPr>
            <a:lvl2pPr marR="0" lvl="1" algn="ctr" rtl="0">
              <a:lnSpc>
                <a:spcPct val="100000"/>
              </a:lnSpc>
              <a:spcBef>
                <a:spcPts val="0"/>
              </a:spcBef>
              <a:spcAft>
                <a:spcPts val="0"/>
              </a:spcAft>
              <a:buClr>
                <a:srgbClr val="000000"/>
              </a:buClr>
              <a:buSzPts val="1400"/>
              <a:buFont typeface="Arial"/>
              <a:buNone/>
              <a:defRPr sz="4000" b="0" i="0" u="none" strike="noStrike" cap="none">
                <a:solidFill>
                  <a:schemeClr val="dk1"/>
                </a:solidFill>
                <a:latin typeface="Corbel"/>
                <a:ea typeface="Corbel"/>
                <a:cs typeface="Corbel"/>
                <a:sym typeface="Corbel"/>
              </a:defRPr>
            </a:lvl2pPr>
            <a:lvl3pPr marR="0" lvl="2" algn="ctr" rtl="0">
              <a:lnSpc>
                <a:spcPct val="100000"/>
              </a:lnSpc>
              <a:spcBef>
                <a:spcPts val="0"/>
              </a:spcBef>
              <a:spcAft>
                <a:spcPts val="0"/>
              </a:spcAft>
              <a:buClr>
                <a:srgbClr val="000000"/>
              </a:buClr>
              <a:buSzPts val="1400"/>
              <a:buFont typeface="Arial"/>
              <a:buNone/>
              <a:defRPr sz="4000" b="0" i="0" u="none" strike="noStrike" cap="none">
                <a:solidFill>
                  <a:schemeClr val="dk1"/>
                </a:solidFill>
                <a:latin typeface="Corbel"/>
                <a:ea typeface="Corbel"/>
                <a:cs typeface="Corbel"/>
                <a:sym typeface="Corbel"/>
              </a:defRPr>
            </a:lvl3pPr>
            <a:lvl4pPr marR="0" lvl="3" algn="ctr" rtl="0">
              <a:lnSpc>
                <a:spcPct val="100000"/>
              </a:lnSpc>
              <a:spcBef>
                <a:spcPts val="0"/>
              </a:spcBef>
              <a:spcAft>
                <a:spcPts val="0"/>
              </a:spcAft>
              <a:buClr>
                <a:srgbClr val="000000"/>
              </a:buClr>
              <a:buSzPts val="1400"/>
              <a:buFont typeface="Arial"/>
              <a:buNone/>
              <a:defRPr sz="4000" b="0" i="0" u="none" strike="noStrike" cap="none">
                <a:solidFill>
                  <a:schemeClr val="dk1"/>
                </a:solidFill>
                <a:latin typeface="Corbel"/>
                <a:ea typeface="Corbel"/>
                <a:cs typeface="Corbel"/>
                <a:sym typeface="Corbel"/>
              </a:defRPr>
            </a:lvl4pPr>
            <a:lvl5pPr marR="0" lvl="4" algn="ctr" rtl="0">
              <a:lnSpc>
                <a:spcPct val="100000"/>
              </a:lnSpc>
              <a:spcBef>
                <a:spcPts val="0"/>
              </a:spcBef>
              <a:spcAft>
                <a:spcPts val="0"/>
              </a:spcAft>
              <a:buClr>
                <a:srgbClr val="000000"/>
              </a:buClr>
              <a:buSzPts val="1400"/>
              <a:buFont typeface="Arial"/>
              <a:buNone/>
              <a:defRPr sz="4000" b="0" i="0" u="none" strike="noStrike" cap="none">
                <a:solidFill>
                  <a:schemeClr val="dk1"/>
                </a:solidFill>
                <a:latin typeface="Corbel"/>
                <a:ea typeface="Corbel"/>
                <a:cs typeface="Corbel"/>
                <a:sym typeface="Corbe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9pPr>
          </a:lstStyle>
          <a:p>
            <a:pPr marL="62865" algn="just"/>
            <a:r>
              <a:rPr lang="en-GB" sz="2400" dirty="0">
                <a:solidFill>
                  <a:srgbClr val="0000CC"/>
                </a:solidFill>
                <a:latin typeface="Maiandra GD" panose="020E0502030308020204" pitchFamily="34" charset="0"/>
              </a:rPr>
              <a:t>1.</a:t>
            </a:r>
            <a:r>
              <a:rPr lang="en-GB" sz="2400" dirty="0">
                <a:latin typeface="Maiandra GD" panose="020E0502030308020204" pitchFamily="34" charset="0"/>
              </a:rPr>
              <a:t> </a:t>
            </a:r>
            <a:r>
              <a:rPr lang="en-GB" sz="2400" b="1" dirty="0">
                <a:solidFill>
                  <a:srgbClr val="0000CC"/>
                </a:solidFill>
                <a:latin typeface="Maiandra GD" panose="020E0502030308020204" pitchFamily="34" charset="0"/>
              </a:rPr>
              <a:t>Report the advocate to the Advocates Complaints Commission (ACC</a:t>
            </a:r>
            <a:r>
              <a:rPr lang="en-GB" sz="2400" b="1" dirty="0">
                <a:latin typeface="Maiandra GD" panose="020E0502030308020204" pitchFamily="34" charset="0"/>
              </a:rPr>
              <a:t>)</a:t>
            </a:r>
          </a:p>
          <a:p>
            <a:pPr algn="just"/>
            <a:endParaRPr lang="en-GB" sz="2000" dirty="0">
              <a:latin typeface="Maiandra GD" panose="020E0502030308020204" pitchFamily="34" charset="0"/>
            </a:endParaRPr>
          </a:p>
          <a:p>
            <a:pPr algn="just"/>
            <a:r>
              <a:rPr lang="en-GB" sz="2000" dirty="0">
                <a:latin typeface="Maiandra GD" panose="020E0502030308020204" pitchFamily="34" charset="0"/>
              </a:rPr>
              <a:t>The ACC is established under section </a:t>
            </a:r>
            <a:r>
              <a:rPr lang="en-GB" sz="2000" b="1" dirty="0">
                <a:latin typeface="Maiandra GD" panose="020E0502030308020204" pitchFamily="34" charset="0"/>
              </a:rPr>
              <a:t>53(1) </a:t>
            </a:r>
            <a:r>
              <a:rPr lang="en-GB" sz="2000" dirty="0">
                <a:latin typeface="Maiandra GD" panose="020E0502030308020204" pitchFamily="34" charset="0"/>
              </a:rPr>
              <a:t>of the </a:t>
            </a:r>
            <a:r>
              <a:rPr lang="en-GB" sz="2000" b="1" dirty="0">
                <a:latin typeface="Maiandra GD" panose="020E0502030308020204" pitchFamily="34" charset="0"/>
              </a:rPr>
              <a:t>Advocates Act </a:t>
            </a:r>
            <a:r>
              <a:rPr lang="en-GB" sz="2000" dirty="0">
                <a:latin typeface="Maiandra GD" panose="020E0502030308020204" pitchFamily="34" charset="0"/>
              </a:rPr>
              <a:t>to:</a:t>
            </a:r>
          </a:p>
        </p:txBody>
      </p:sp>
    </p:spTree>
    <p:extLst>
      <p:ext uri="{BB962C8B-B14F-4D97-AF65-F5344CB8AC3E}">
        <p14:creationId xmlns:p14="http://schemas.microsoft.com/office/powerpoint/2010/main" val="40409285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1048699" name="Google Shape;241;g15c34848e2c_1_22"/>
          <p:cNvSpPr txBox="1">
            <a:spLocks noGrp="1"/>
          </p:cNvSpPr>
          <p:nvPr>
            <p:ph type="body" idx="1"/>
          </p:nvPr>
        </p:nvSpPr>
        <p:spPr>
          <a:xfrm>
            <a:off x="1559496" y="980728"/>
            <a:ext cx="4644516" cy="5400600"/>
          </a:xfrm>
          <a:prstGeom prst="rect">
            <a:avLst/>
          </a:prstGeom>
        </p:spPr>
        <p:txBody>
          <a:bodyPr spcFirstLastPara="1" vert="horz" wrap="square" lIns="68569" tIns="34275" rIns="68569" bIns="34275" numCol="1" anchor="t" anchorCtr="0" compatLnSpc="1">
            <a:prstTxWarp prst="textNoShape">
              <a:avLst/>
            </a:prstTxWarp>
            <a:noAutofit/>
          </a:bodyPr>
          <a:lstStyle/>
          <a:p>
            <a:r>
              <a:rPr lang="en-GB" sz="2000" dirty="0">
                <a:latin typeface="Maiandra GD" panose="020E0502030308020204" pitchFamily="34" charset="0"/>
              </a:rPr>
              <a:t>ADT is established under section </a:t>
            </a:r>
            <a:r>
              <a:rPr lang="en-GB" sz="2000" b="1" dirty="0">
                <a:latin typeface="Maiandra GD" panose="020E0502030308020204" pitchFamily="34" charset="0"/>
              </a:rPr>
              <a:t>57(1) </a:t>
            </a:r>
            <a:r>
              <a:rPr lang="en-GB" sz="2000" dirty="0">
                <a:latin typeface="Maiandra GD" panose="020E0502030308020204" pitchFamily="34" charset="0"/>
              </a:rPr>
              <a:t>of the </a:t>
            </a:r>
            <a:r>
              <a:rPr lang="en-GB" sz="2000" b="1" dirty="0">
                <a:latin typeface="Maiandra GD" panose="020E0502030308020204" pitchFamily="34" charset="0"/>
              </a:rPr>
              <a:t>Advocates Act.</a:t>
            </a:r>
          </a:p>
          <a:p>
            <a:endParaRPr lang="en-GB" sz="2000" b="1" dirty="0">
              <a:latin typeface="Maiandra GD" panose="020E0502030308020204" pitchFamily="34" charset="0"/>
            </a:endParaRPr>
          </a:p>
          <a:p>
            <a:pPr algn="just"/>
            <a:r>
              <a:rPr lang="en-US" sz="2000" dirty="0">
                <a:solidFill>
                  <a:schemeClr val="tx1"/>
                </a:solidFill>
                <a:latin typeface="Maiandra GD" panose="020E0502030308020204" pitchFamily="34" charset="0"/>
              </a:rPr>
              <a:t>Any person may lodge a complaint against an advocate before the tribunal by affidavit by the complainant setting out the allegations of professional misconduct.</a:t>
            </a:r>
          </a:p>
          <a:p>
            <a:pPr marL="7620" indent="0" algn="just">
              <a:buNone/>
            </a:pPr>
            <a:endParaRPr lang="en-US" sz="2000" dirty="0">
              <a:solidFill>
                <a:schemeClr val="tx1"/>
              </a:solidFill>
              <a:latin typeface="Maiandra GD" panose="020E0502030308020204" pitchFamily="34" charset="0"/>
            </a:endParaRPr>
          </a:p>
          <a:p>
            <a:pPr algn="just"/>
            <a:r>
              <a:rPr lang="en-US" sz="2000" dirty="0">
                <a:latin typeface="Maiandra GD" panose="020E0502030308020204" pitchFamily="34" charset="0"/>
              </a:rPr>
              <a:t>Where a case of professional misconduct on the part of an advocate has been made out, the Disciplinary Tribunal may order:</a:t>
            </a:r>
          </a:p>
          <a:p>
            <a:pPr algn="just"/>
            <a:endParaRPr lang="en-US" dirty="0">
              <a:solidFill>
                <a:schemeClr val="tx1"/>
              </a:solidFill>
              <a:latin typeface="Maiandra GD" panose="020E0502030308020204" pitchFamily="34" charset="0"/>
            </a:endParaRPr>
          </a:p>
          <a:p>
            <a:pPr marL="7620" indent="0">
              <a:buNone/>
            </a:pPr>
            <a:endParaRPr lang="en-US" b="1" dirty="0">
              <a:solidFill>
                <a:srgbClr val="404040"/>
              </a:solidFill>
              <a:latin typeface="Maiandra GD" panose="020E0502030308020204" pitchFamily="34" charset="0"/>
            </a:endParaRPr>
          </a:p>
          <a:p>
            <a:endParaRPr lang="en-US" b="1" dirty="0">
              <a:solidFill>
                <a:srgbClr val="404040"/>
              </a:solidFill>
              <a:latin typeface="Maiandra GD" panose="020E0502030308020204" pitchFamily="34" charset="0"/>
            </a:endParaRPr>
          </a:p>
          <a:p>
            <a:pPr marL="0" indent="0" algn="just">
              <a:lnSpc>
                <a:spcPct val="150000"/>
              </a:lnSpc>
              <a:spcBef>
                <a:spcPts val="900"/>
              </a:spcBef>
              <a:buClr>
                <a:schemeClr val="dk1"/>
              </a:buClr>
              <a:buSzPts val="1100"/>
              <a:buNone/>
            </a:pPr>
            <a:endParaRPr b="1" dirty="0">
              <a:solidFill>
                <a:srgbClr val="404040"/>
              </a:solidFill>
              <a:latin typeface="Maiandra GD" panose="020E0502030308020204" pitchFamily="34" charset="0"/>
            </a:endParaRPr>
          </a:p>
        </p:txBody>
      </p:sp>
      <p:sp>
        <p:nvSpPr>
          <p:cNvPr id="2" name="Text Placeholder 1">
            <a:extLst>
              <a:ext uri="{FF2B5EF4-FFF2-40B4-BE49-F238E27FC236}">
                <a16:creationId xmlns:a16="http://schemas.microsoft.com/office/drawing/2014/main" id="{672786B8-842F-66A2-F848-2A1C53FB5A3D}"/>
              </a:ext>
            </a:extLst>
          </p:cNvPr>
          <p:cNvSpPr>
            <a:spLocks noGrp="1"/>
          </p:cNvSpPr>
          <p:nvPr>
            <p:ph type="body" idx="2"/>
          </p:nvPr>
        </p:nvSpPr>
        <p:spPr>
          <a:xfrm>
            <a:off x="6456040" y="836712"/>
            <a:ext cx="5544616" cy="5647536"/>
          </a:xfrm>
        </p:spPr>
        <p:txBody>
          <a:bodyPr anchor="t">
            <a:normAutofit lnSpcReduction="10000"/>
          </a:bodyPr>
          <a:lstStyle/>
          <a:p>
            <a:pPr marL="7620" indent="0" algn="just">
              <a:buNone/>
            </a:pPr>
            <a:r>
              <a:rPr lang="en-GB" sz="2400" b="1" dirty="0">
                <a:latin typeface="Maiandra GD" panose="020E0502030308020204" pitchFamily="34" charset="0"/>
              </a:rPr>
              <a:t>Sanctions:</a:t>
            </a:r>
            <a:endParaRPr lang="en-US" sz="2400" b="1" dirty="0">
              <a:latin typeface="Maiandra GD" panose="020E0502030308020204" pitchFamily="34" charset="0"/>
            </a:endParaRPr>
          </a:p>
          <a:p>
            <a:pPr algn="just">
              <a:buFont typeface="+mj-lt"/>
              <a:buAutoNum type="romanLcPeriod"/>
            </a:pPr>
            <a:r>
              <a:rPr lang="en-US" sz="1900" dirty="0">
                <a:latin typeface="Maiandra GD" panose="020E0502030308020204" pitchFamily="34" charset="0"/>
              </a:rPr>
              <a:t>That such advocate be admonished; or</a:t>
            </a:r>
          </a:p>
          <a:p>
            <a:pPr algn="just">
              <a:buFont typeface="+mj-lt"/>
              <a:buAutoNum type="romanLcPeriod"/>
            </a:pPr>
            <a:endParaRPr lang="en-US" sz="1900" dirty="0">
              <a:latin typeface="Maiandra GD" panose="020E0502030308020204" pitchFamily="34" charset="0"/>
            </a:endParaRPr>
          </a:p>
          <a:p>
            <a:pPr algn="just">
              <a:buFont typeface="+mj-lt"/>
              <a:buAutoNum type="romanLcPeriod"/>
            </a:pPr>
            <a:r>
              <a:rPr lang="en-US" sz="1900" dirty="0">
                <a:latin typeface="Maiandra GD" panose="020E0502030308020204" pitchFamily="34" charset="0"/>
              </a:rPr>
              <a:t>That such advocate be suspended from practice for a specified period not exceeding five years; or</a:t>
            </a:r>
          </a:p>
          <a:p>
            <a:pPr algn="just">
              <a:buFont typeface="+mj-lt"/>
              <a:buAutoNum type="romanLcPeriod"/>
            </a:pPr>
            <a:endParaRPr lang="en-US" sz="1900" dirty="0">
              <a:latin typeface="Maiandra GD" panose="020E0502030308020204" pitchFamily="34" charset="0"/>
            </a:endParaRPr>
          </a:p>
          <a:p>
            <a:pPr algn="just">
              <a:buFont typeface="+mj-lt"/>
              <a:buAutoNum type="romanLcPeriod"/>
            </a:pPr>
            <a:r>
              <a:rPr lang="en-US" sz="1900" dirty="0">
                <a:latin typeface="Maiandra GD" panose="020E0502030308020204" pitchFamily="34" charset="0"/>
              </a:rPr>
              <a:t>That the name of such advocate be struck off the Roll of Advocates; or</a:t>
            </a:r>
          </a:p>
          <a:p>
            <a:pPr algn="just">
              <a:buFont typeface="+mj-lt"/>
              <a:buAutoNum type="romanLcPeriod"/>
            </a:pPr>
            <a:endParaRPr lang="en-US" sz="1900" dirty="0">
              <a:latin typeface="Maiandra GD" panose="020E0502030308020204" pitchFamily="34" charset="0"/>
            </a:endParaRPr>
          </a:p>
          <a:p>
            <a:pPr algn="just">
              <a:buFont typeface="+mj-lt"/>
              <a:buAutoNum type="romanLcPeriod"/>
            </a:pPr>
            <a:r>
              <a:rPr lang="en-US" sz="1900" dirty="0">
                <a:latin typeface="Maiandra GD" panose="020E0502030308020204" pitchFamily="34" charset="0"/>
              </a:rPr>
              <a:t>That such advocate does pay a fine not exceeding Five million shillings, or such combination of the above orders as the Committee thinks fit.</a:t>
            </a:r>
          </a:p>
          <a:p>
            <a:pPr algn="just">
              <a:buFont typeface="+mj-lt"/>
              <a:buAutoNum type="romanLcPeriod"/>
            </a:pPr>
            <a:endParaRPr lang="en-US" sz="1900" dirty="0">
              <a:latin typeface="Maiandra GD" panose="020E0502030308020204" pitchFamily="34" charset="0"/>
            </a:endParaRPr>
          </a:p>
          <a:p>
            <a:pPr algn="just">
              <a:buFont typeface="+mj-lt"/>
              <a:buAutoNum type="romanLcPeriod"/>
            </a:pPr>
            <a:r>
              <a:rPr lang="en-US" sz="1900" dirty="0">
                <a:latin typeface="Maiandra GD" panose="020E0502030308020204" pitchFamily="34" charset="0"/>
              </a:rPr>
              <a:t>That such advocate pays to the aggrieved person compensation or reimbursement not exceeding five million shillings.</a:t>
            </a:r>
          </a:p>
          <a:p>
            <a:endParaRPr lang="en-US" dirty="0"/>
          </a:p>
        </p:txBody>
      </p:sp>
      <p:sp>
        <p:nvSpPr>
          <p:cNvPr id="5" name="Google Shape;240;g15c34848e2c_1_22"/>
          <p:cNvSpPr txBox="1">
            <a:spLocks/>
          </p:cNvSpPr>
          <p:nvPr/>
        </p:nvSpPr>
        <p:spPr>
          <a:xfrm>
            <a:off x="1415480" y="260648"/>
            <a:ext cx="10513168" cy="648072"/>
          </a:xfrm>
          <a:prstGeom prst="rect">
            <a:avLst/>
          </a:prstGeom>
          <a:noFill/>
          <a:ln>
            <a:noFill/>
          </a:ln>
        </p:spPr>
        <p:txBody>
          <a:bodyPr spcFirstLastPara="1" vert="horz" wrap="square" lIns="68569" tIns="34275" rIns="68569" bIns="34275" numCol="1" anchor="t" anchorCtr="0" compatLnSpc="1">
            <a:prstTxWarp prst="textNoShape">
              <a:avLst/>
            </a:prstTxWarp>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4000" b="0" i="0" u="none" strike="noStrike" cap="none">
                <a:solidFill>
                  <a:schemeClr val="dk1"/>
                </a:solidFill>
                <a:latin typeface="Corbel"/>
                <a:ea typeface="Corbel"/>
                <a:cs typeface="Corbel"/>
                <a:sym typeface="Corbel"/>
              </a:defRPr>
            </a:lvl1pPr>
            <a:lvl2pPr marR="0" lvl="1" algn="ctr" rtl="0">
              <a:lnSpc>
                <a:spcPct val="100000"/>
              </a:lnSpc>
              <a:spcBef>
                <a:spcPts val="0"/>
              </a:spcBef>
              <a:spcAft>
                <a:spcPts val="0"/>
              </a:spcAft>
              <a:buClr>
                <a:srgbClr val="000000"/>
              </a:buClr>
              <a:buSzPts val="1400"/>
              <a:buFont typeface="Arial"/>
              <a:buNone/>
              <a:defRPr sz="4000" b="0" i="0" u="none" strike="noStrike" cap="none">
                <a:solidFill>
                  <a:schemeClr val="dk1"/>
                </a:solidFill>
                <a:latin typeface="Corbel"/>
                <a:ea typeface="Corbel"/>
                <a:cs typeface="Corbel"/>
                <a:sym typeface="Corbel"/>
              </a:defRPr>
            </a:lvl2pPr>
            <a:lvl3pPr marR="0" lvl="2" algn="ctr" rtl="0">
              <a:lnSpc>
                <a:spcPct val="100000"/>
              </a:lnSpc>
              <a:spcBef>
                <a:spcPts val="0"/>
              </a:spcBef>
              <a:spcAft>
                <a:spcPts val="0"/>
              </a:spcAft>
              <a:buClr>
                <a:srgbClr val="000000"/>
              </a:buClr>
              <a:buSzPts val="1400"/>
              <a:buFont typeface="Arial"/>
              <a:buNone/>
              <a:defRPr sz="4000" b="0" i="0" u="none" strike="noStrike" cap="none">
                <a:solidFill>
                  <a:schemeClr val="dk1"/>
                </a:solidFill>
                <a:latin typeface="Corbel"/>
                <a:ea typeface="Corbel"/>
                <a:cs typeface="Corbel"/>
                <a:sym typeface="Corbel"/>
              </a:defRPr>
            </a:lvl3pPr>
            <a:lvl4pPr marR="0" lvl="3" algn="ctr" rtl="0">
              <a:lnSpc>
                <a:spcPct val="100000"/>
              </a:lnSpc>
              <a:spcBef>
                <a:spcPts val="0"/>
              </a:spcBef>
              <a:spcAft>
                <a:spcPts val="0"/>
              </a:spcAft>
              <a:buClr>
                <a:srgbClr val="000000"/>
              </a:buClr>
              <a:buSzPts val="1400"/>
              <a:buFont typeface="Arial"/>
              <a:buNone/>
              <a:defRPr sz="4000" b="0" i="0" u="none" strike="noStrike" cap="none">
                <a:solidFill>
                  <a:schemeClr val="dk1"/>
                </a:solidFill>
                <a:latin typeface="Corbel"/>
                <a:ea typeface="Corbel"/>
                <a:cs typeface="Corbel"/>
                <a:sym typeface="Corbel"/>
              </a:defRPr>
            </a:lvl4pPr>
            <a:lvl5pPr marR="0" lvl="4" algn="ctr" rtl="0">
              <a:lnSpc>
                <a:spcPct val="100000"/>
              </a:lnSpc>
              <a:spcBef>
                <a:spcPts val="0"/>
              </a:spcBef>
              <a:spcAft>
                <a:spcPts val="0"/>
              </a:spcAft>
              <a:buClr>
                <a:srgbClr val="000000"/>
              </a:buClr>
              <a:buSzPts val="1400"/>
              <a:buFont typeface="Arial"/>
              <a:buNone/>
              <a:defRPr sz="4000" b="0" i="0" u="none" strike="noStrike" cap="none">
                <a:solidFill>
                  <a:schemeClr val="dk1"/>
                </a:solidFill>
                <a:latin typeface="Corbel"/>
                <a:ea typeface="Corbel"/>
                <a:cs typeface="Corbel"/>
                <a:sym typeface="Corbe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9pPr>
          </a:lstStyle>
          <a:p>
            <a:pPr marL="62865" algn="just"/>
            <a:r>
              <a:rPr lang="en-GB" sz="2800" dirty="0">
                <a:solidFill>
                  <a:srgbClr val="0000CC"/>
                </a:solidFill>
                <a:latin typeface="Maiandra GD" panose="020E0502030308020204" pitchFamily="34" charset="0"/>
              </a:rPr>
              <a:t>2.</a:t>
            </a:r>
            <a:r>
              <a:rPr lang="en-GB" sz="2800" dirty="0">
                <a:latin typeface="Maiandra GD" panose="020E0502030308020204" pitchFamily="34" charset="0"/>
              </a:rPr>
              <a:t> </a:t>
            </a:r>
            <a:r>
              <a:rPr lang="en-GB" sz="2800" b="1" dirty="0">
                <a:solidFill>
                  <a:srgbClr val="0000CC"/>
                </a:solidFill>
                <a:latin typeface="Maiandra GD" panose="020E0502030308020204" pitchFamily="34" charset="0"/>
              </a:rPr>
              <a:t>File a Complaint at the Advocates Disciplinary Tribunal (ADT)</a:t>
            </a:r>
            <a:endParaRPr lang="en-GB" sz="2800" b="1" dirty="0">
              <a:latin typeface="Maiandra GD" panose="020E0502030308020204" pitchFamily="34" charset="0"/>
            </a:endParaRPr>
          </a:p>
          <a:p>
            <a:pPr algn="just"/>
            <a:endParaRPr lang="en-GB" sz="2000" dirty="0">
              <a:latin typeface="Maiandra GD" panose="020E0502030308020204" pitchFamily="34" charset="0"/>
            </a:endParaRPr>
          </a:p>
        </p:txBody>
      </p:sp>
    </p:spTree>
    <p:extLst>
      <p:ext uri="{BB962C8B-B14F-4D97-AF65-F5344CB8AC3E}">
        <p14:creationId xmlns:p14="http://schemas.microsoft.com/office/powerpoint/2010/main" val="28467794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10218" y="457200"/>
            <a:ext cx="10272183" cy="5924128"/>
          </a:xfrm>
        </p:spPr>
        <p:txBody>
          <a:bodyPr/>
          <a:lstStyle/>
          <a:p>
            <a:r>
              <a:rPr lang="en-GB" b="1" dirty="0">
                <a:solidFill>
                  <a:srgbClr val="0000CC"/>
                </a:solidFill>
                <a:latin typeface="Maiandra GD" panose="020E0502030308020204" pitchFamily="34" charset="0"/>
              </a:rPr>
              <a:t>PART 2:</a:t>
            </a:r>
            <a:br>
              <a:rPr lang="en-GB" b="1" dirty="0">
                <a:solidFill>
                  <a:srgbClr val="0000CC"/>
                </a:solidFill>
                <a:latin typeface="Maiandra GD" panose="020E0502030308020204" pitchFamily="34" charset="0"/>
              </a:rPr>
            </a:br>
            <a:r>
              <a:rPr lang="en-GB" b="1" dirty="0">
                <a:solidFill>
                  <a:srgbClr val="0000CC"/>
                </a:solidFill>
                <a:latin typeface="Maiandra GD" panose="020E0502030308020204" pitchFamily="34" charset="0"/>
              </a:rPr>
              <a:t>PROFESSIONAL NEGLIGENCE</a:t>
            </a:r>
            <a:br>
              <a:rPr lang="en-GB" b="1" dirty="0">
                <a:solidFill>
                  <a:srgbClr val="0000CC"/>
                </a:solidFill>
                <a:latin typeface="Maiandra GD" panose="020E0502030308020204" pitchFamily="34" charset="0"/>
              </a:rPr>
            </a:br>
            <a:r>
              <a:rPr lang="en-GB" b="1" dirty="0">
                <a:solidFill>
                  <a:srgbClr val="0000CC"/>
                </a:solidFill>
                <a:latin typeface="Maiandra GD" panose="020E0502030308020204" pitchFamily="34" charset="0"/>
              </a:rPr>
              <a:t/>
            </a:r>
            <a:br>
              <a:rPr lang="en-GB" b="1" dirty="0">
                <a:solidFill>
                  <a:srgbClr val="0000CC"/>
                </a:solidFill>
                <a:latin typeface="Maiandra GD" panose="020E0502030308020204" pitchFamily="34" charset="0"/>
              </a:rPr>
            </a:br>
            <a:r>
              <a:rPr lang="en-GB" b="1" dirty="0">
                <a:solidFill>
                  <a:srgbClr val="0000CC"/>
                </a:solidFill>
                <a:latin typeface="Maiandra GD" panose="020E0502030308020204" pitchFamily="34" charset="0"/>
              </a:rPr>
              <a:t/>
            </a:r>
            <a:br>
              <a:rPr lang="en-GB" b="1" dirty="0">
                <a:solidFill>
                  <a:srgbClr val="0000CC"/>
                </a:solidFill>
                <a:latin typeface="Maiandra GD" panose="020E0502030308020204" pitchFamily="34" charset="0"/>
              </a:rPr>
            </a:br>
            <a:r>
              <a:rPr lang="en-GB" b="1" dirty="0">
                <a:solidFill>
                  <a:srgbClr val="0000CC"/>
                </a:solidFill>
                <a:latin typeface="Maiandra GD" panose="020E0502030308020204" pitchFamily="34" charset="0"/>
              </a:rPr>
              <a:t>PRESENTED BY:</a:t>
            </a:r>
            <a:br>
              <a:rPr lang="en-GB" b="1" dirty="0">
                <a:solidFill>
                  <a:srgbClr val="0000CC"/>
                </a:solidFill>
                <a:latin typeface="Maiandra GD" panose="020E0502030308020204" pitchFamily="34" charset="0"/>
              </a:rPr>
            </a:br>
            <a:r>
              <a:rPr lang="en-GB" b="1" dirty="0">
                <a:solidFill>
                  <a:srgbClr val="0000CC"/>
                </a:solidFill>
                <a:latin typeface="Maiandra GD" panose="020E0502030308020204" pitchFamily="34" charset="0"/>
              </a:rPr>
              <a:t>PROF. COLLINS ODOTE</a:t>
            </a:r>
            <a:br>
              <a:rPr lang="en-GB" b="1" dirty="0">
                <a:solidFill>
                  <a:srgbClr val="0000CC"/>
                </a:solidFill>
                <a:latin typeface="Maiandra GD" panose="020E0502030308020204" pitchFamily="34" charset="0"/>
              </a:rPr>
            </a:br>
            <a:r>
              <a:rPr lang="en-GB" b="1" dirty="0">
                <a:solidFill>
                  <a:srgbClr val="0000CC"/>
                </a:solidFill>
                <a:latin typeface="Maiandra GD" panose="020E0502030308020204" pitchFamily="34" charset="0"/>
              </a:rPr>
              <a:t>(COMMISSIONER)</a:t>
            </a:r>
            <a:endParaRPr lang="en-US" b="1" dirty="0">
              <a:solidFill>
                <a:srgbClr val="0000CC"/>
              </a:solidFill>
              <a:latin typeface="Maiandra GD" panose="020E0502030308020204" pitchFamily="34" charset="0"/>
            </a:endParaRPr>
          </a:p>
        </p:txBody>
      </p:sp>
    </p:spTree>
    <p:extLst>
      <p:ext uri="{BB962C8B-B14F-4D97-AF65-F5344CB8AC3E}">
        <p14:creationId xmlns:p14="http://schemas.microsoft.com/office/powerpoint/2010/main" val="6390561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1048792" name="Google Shape;389;p26"/>
          <p:cNvSpPr txBox="1">
            <a:spLocks noGrp="1"/>
          </p:cNvSpPr>
          <p:nvPr>
            <p:ph type="title"/>
          </p:nvPr>
        </p:nvSpPr>
        <p:spPr>
          <a:xfrm>
            <a:off x="1631504" y="260648"/>
            <a:ext cx="9793088" cy="648072"/>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None/>
            </a:pPr>
            <a:r>
              <a:rPr lang="en-US" b="1" dirty="0">
                <a:solidFill>
                  <a:srgbClr val="0000CC"/>
                </a:solidFill>
                <a:latin typeface="Maiandra GD" panose="020E0502030308020204" pitchFamily="34" charset="0"/>
                <a:sym typeface="Overlock"/>
              </a:rPr>
              <a:t>Professional Negligence</a:t>
            </a:r>
          </a:p>
        </p:txBody>
      </p:sp>
      <p:sp>
        <p:nvSpPr>
          <p:cNvPr id="1048793" name="Google Shape;390;p26"/>
          <p:cNvSpPr txBox="1">
            <a:spLocks noGrp="1"/>
          </p:cNvSpPr>
          <p:nvPr>
            <p:ph type="body" idx="1"/>
          </p:nvPr>
        </p:nvSpPr>
        <p:spPr>
          <a:xfrm>
            <a:off x="1847528" y="1124744"/>
            <a:ext cx="9289032" cy="5472607"/>
          </a:xfrm>
          <a:prstGeom prst="rect">
            <a:avLst/>
          </a:prstGeom>
          <a:noFill/>
          <a:ln>
            <a:noFill/>
          </a:ln>
        </p:spPr>
        <p:txBody>
          <a:bodyPr spcFirstLastPara="1" wrap="square" lIns="91425" tIns="45700" rIns="91425" bIns="45700" anchor="t" anchorCtr="0">
            <a:normAutofit fontScale="62500" lnSpcReduction="20000"/>
          </a:bodyPr>
          <a:lstStyle/>
          <a:p>
            <a:pPr algn="just">
              <a:buFont typeface="Wingdings" panose="05000000000000000000" pitchFamily="2" charset="2"/>
              <a:buChar char="§"/>
            </a:pPr>
            <a:r>
              <a:rPr lang="en-GB" sz="4000" dirty="0">
                <a:latin typeface="Maiandra GD" panose="020E0502030308020204" pitchFamily="34" charset="0"/>
              </a:rPr>
              <a:t>Profession negligence refers to when a professional fails to perform their responsibilities to the required standards or breaches a duty of care.</a:t>
            </a:r>
          </a:p>
          <a:p>
            <a:pPr marL="62865" indent="0" algn="just">
              <a:buNone/>
            </a:pPr>
            <a:endParaRPr lang="en-GB" sz="4000" dirty="0">
              <a:latin typeface="Maiandra GD" panose="020E0502030308020204" pitchFamily="34" charset="0"/>
            </a:endParaRPr>
          </a:p>
          <a:p>
            <a:pPr algn="just">
              <a:buFont typeface="Wingdings" panose="05000000000000000000" pitchFamily="2" charset="2"/>
              <a:buChar char="§"/>
            </a:pPr>
            <a:r>
              <a:rPr lang="en-US" sz="4000" dirty="0">
                <a:latin typeface="Maiandra GD" panose="020E0502030308020204" pitchFamily="34" charset="0"/>
              </a:rPr>
              <a:t>Advocates owe a duty of care to their clients to take reasonable care and skill in the conduct of their business.</a:t>
            </a:r>
          </a:p>
          <a:p>
            <a:pPr algn="just">
              <a:buFont typeface="Wingdings" panose="05000000000000000000" pitchFamily="2" charset="2"/>
              <a:buChar char="§"/>
            </a:pPr>
            <a:endParaRPr lang="en-US" sz="4000" dirty="0">
              <a:latin typeface="Maiandra GD" panose="020E0502030308020204" pitchFamily="34" charset="0"/>
            </a:endParaRPr>
          </a:p>
          <a:p>
            <a:pPr algn="just">
              <a:buFont typeface="Wingdings" panose="05000000000000000000" pitchFamily="2" charset="2"/>
              <a:buChar char="§"/>
            </a:pPr>
            <a:r>
              <a:rPr lang="en-GB" sz="4000" dirty="0">
                <a:latin typeface="Maiandra GD" panose="020E0502030308020204" pitchFamily="34" charset="0"/>
              </a:rPr>
              <a:t>Where an advocate fails to exercise care and skill in the performance of their duties it amounts to professional negligence and the advocate is liable in damages in so far as the client suffers loss.</a:t>
            </a:r>
          </a:p>
          <a:p>
            <a:pPr marL="62865" indent="0" algn="just">
              <a:buNone/>
            </a:pPr>
            <a:endParaRPr lang="en-GB" sz="2800" dirty="0">
              <a:latin typeface="Maiandra GD" panose="020E0502030308020204" pitchFamily="34" charset="0"/>
            </a:endParaRPr>
          </a:p>
          <a:p>
            <a:pPr marL="62865" indent="0" algn="just">
              <a:buNone/>
            </a:pPr>
            <a:endParaRPr lang="en-GB" dirty="0">
              <a:latin typeface="Maiandra GD" panose="020E0502030308020204" pitchFamily="34" charset="0"/>
            </a:endParaRPr>
          </a:p>
          <a:p>
            <a:pPr marL="62865" indent="0" algn="just">
              <a:buNone/>
            </a:pPr>
            <a:endParaRPr lang="en-GB" dirty="0">
              <a:latin typeface="Maiandra GD" panose="020E0502030308020204" pitchFamily="34" charset="0"/>
            </a:endParaRPr>
          </a:p>
          <a:p>
            <a:pPr marL="62865" indent="0" algn="just">
              <a:buNone/>
            </a:pPr>
            <a:endParaRPr lang="en-GB" dirty="0">
              <a:latin typeface="Maiandra GD" panose="020E0502030308020204" pitchFamily="34" charset="0"/>
            </a:endParaRPr>
          </a:p>
          <a:p>
            <a:pPr algn="just">
              <a:buFont typeface="Wingdings" panose="05000000000000000000" pitchFamily="2" charset="2"/>
              <a:buChar char="§"/>
            </a:pPr>
            <a:endParaRPr lang="en-US" dirty="0">
              <a:latin typeface="Maiandra GD" panose="020E0502030308020204" pitchFamily="34" charset="0"/>
            </a:endParaRPr>
          </a:p>
          <a:p>
            <a:pPr marL="62865" indent="0">
              <a:buNone/>
            </a:pPr>
            <a:endParaRPr lang="en-US" dirty="0">
              <a:latin typeface="Maiandra GD" panose="020E0502030308020204" pitchFamily="34" charset="0"/>
            </a:endParaRPr>
          </a:p>
          <a:p>
            <a:pPr marL="62865" indent="0" algn="just">
              <a:buNone/>
            </a:pPr>
            <a:r>
              <a:rPr lang="en-US" sz="2400" b="1" i="1" dirty="0">
                <a:latin typeface="Maiandra GD" panose="020E0502030308020204" pitchFamily="34" charset="0"/>
              </a:rPr>
              <a:t> </a:t>
            </a:r>
            <a:endParaRPr lang="en-US" sz="2400" dirty="0">
              <a:latin typeface="Maiandra GD" panose="020E0502030308020204" pitchFamily="34" charset="0"/>
            </a:endParaRPr>
          </a:p>
          <a:p>
            <a:pPr marL="62865" indent="0">
              <a:buNone/>
            </a:pPr>
            <a:endParaRPr lang="en-US" sz="2200" dirty="0"/>
          </a:p>
          <a:p>
            <a:endParaRPr lang="en-US" dirty="0"/>
          </a:p>
          <a:p>
            <a:pPr lvl="0" indent="-457200" algn="just" rtl="0">
              <a:lnSpc>
                <a:spcPct val="170000"/>
              </a:lnSpc>
              <a:spcBef>
                <a:spcPts val="1080"/>
              </a:spcBef>
              <a:spcAft>
                <a:spcPts val="0"/>
              </a:spcAft>
              <a:buSzPts val="3480"/>
              <a:buNone/>
            </a:pPr>
            <a:endParaRPr sz="2000" dirty="0">
              <a:latin typeface="Maiandra GD" panose="020E0502030308020204" pitchFamily="34" charset="0"/>
              <a:ea typeface="Overlock"/>
              <a:cs typeface="Overlock"/>
              <a:sym typeface="Overlock"/>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1048809" name="Google Shape;414;g15c34848e2c_0_1"/>
          <p:cNvSpPr txBox="1">
            <a:spLocks noGrp="1"/>
          </p:cNvSpPr>
          <p:nvPr>
            <p:ph type="title"/>
          </p:nvPr>
        </p:nvSpPr>
        <p:spPr>
          <a:xfrm>
            <a:off x="1395060" y="44064"/>
            <a:ext cx="9577064" cy="77436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sz="3600" b="1" dirty="0">
                <a:solidFill>
                  <a:srgbClr val="0000CC"/>
                </a:solidFill>
                <a:latin typeface="Maiandra GD" panose="020E0502030308020204" pitchFamily="34" charset="0"/>
                <a:ea typeface="Overlock"/>
                <a:cs typeface="Overlock"/>
                <a:sym typeface="Overlock"/>
              </a:rPr>
              <a:t>Elements of Professional Negligence</a:t>
            </a:r>
          </a:p>
        </p:txBody>
      </p:sp>
      <p:sp>
        <p:nvSpPr>
          <p:cNvPr id="22" name="Google Shape;414;g15c34848e2c_0_1"/>
          <p:cNvSpPr txBox="1">
            <a:spLocks/>
          </p:cNvSpPr>
          <p:nvPr/>
        </p:nvSpPr>
        <p:spPr>
          <a:xfrm>
            <a:off x="1565073" y="976212"/>
            <a:ext cx="9577064" cy="77436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4000" b="0" i="0" u="none" strike="noStrike" cap="none">
                <a:solidFill>
                  <a:schemeClr val="dk1"/>
                </a:solidFill>
                <a:latin typeface="Corbel"/>
                <a:ea typeface="Corbel"/>
                <a:cs typeface="Corbel"/>
                <a:sym typeface="Corbel"/>
              </a:defRPr>
            </a:lvl1pPr>
            <a:lvl2pPr marR="0" lvl="1" algn="ctr" rtl="0">
              <a:lnSpc>
                <a:spcPct val="100000"/>
              </a:lnSpc>
              <a:spcBef>
                <a:spcPts val="0"/>
              </a:spcBef>
              <a:spcAft>
                <a:spcPts val="0"/>
              </a:spcAft>
              <a:buClr>
                <a:srgbClr val="000000"/>
              </a:buClr>
              <a:buSzPts val="1400"/>
              <a:buFont typeface="Arial"/>
              <a:buNone/>
              <a:defRPr sz="4000" b="0" i="0" u="none" strike="noStrike" cap="none">
                <a:solidFill>
                  <a:schemeClr val="dk1"/>
                </a:solidFill>
                <a:latin typeface="Corbel"/>
                <a:ea typeface="Corbel"/>
                <a:cs typeface="Corbel"/>
                <a:sym typeface="Corbel"/>
              </a:defRPr>
            </a:lvl2pPr>
            <a:lvl3pPr marR="0" lvl="2" algn="ctr" rtl="0">
              <a:lnSpc>
                <a:spcPct val="100000"/>
              </a:lnSpc>
              <a:spcBef>
                <a:spcPts val="0"/>
              </a:spcBef>
              <a:spcAft>
                <a:spcPts val="0"/>
              </a:spcAft>
              <a:buClr>
                <a:srgbClr val="000000"/>
              </a:buClr>
              <a:buSzPts val="1400"/>
              <a:buFont typeface="Arial"/>
              <a:buNone/>
              <a:defRPr sz="4000" b="0" i="0" u="none" strike="noStrike" cap="none">
                <a:solidFill>
                  <a:schemeClr val="dk1"/>
                </a:solidFill>
                <a:latin typeface="Corbel"/>
                <a:ea typeface="Corbel"/>
                <a:cs typeface="Corbel"/>
                <a:sym typeface="Corbel"/>
              </a:defRPr>
            </a:lvl3pPr>
            <a:lvl4pPr marR="0" lvl="3" algn="ctr" rtl="0">
              <a:lnSpc>
                <a:spcPct val="100000"/>
              </a:lnSpc>
              <a:spcBef>
                <a:spcPts val="0"/>
              </a:spcBef>
              <a:spcAft>
                <a:spcPts val="0"/>
              </a:spcAft>
              <a:buClr>
                <a:srgbClr val="000000"/>
              </a:buClr>
              <a:buSzPts val="1400"/>
              <a:buFont typeface="Arial"/>
              <a:buNone/>
              <a:defRPr sz="4000" b="0" i="0" u="none" strike="noStrike" cap="none">
                <a:solidFill>
                  <a:schemeClr val="dk1"/>
                </a:solidFill>
                <a:latin typeface="Corbel"/>
                <a:ea typeface="Corbel"/>
                <a:cs typeface="Corbel"/>
                <a:sym typeface="Corbel"/>
              </a:defRPr>
            </a:lvl4pPr>
            <a:lvl5pPr marR="0" lvl="4" algn="ctr" rtl="0">
              <a:lnSpc>
                <a:spcPct val="100000"/>
              </a:lnSpc>
              <a:spcBef>
                <a:spcPts val="0"/>
              </a:spcBef>
              <a:spcAft>
                <a:spcPts val="0"/>
              </a:spcAft>
              <a:buClr>
                <a:srgbClr val="000000"/>
              </a:buClr>
              <a:buSzPts val="1400"/>
              <a:buFont typeface="Arial"/>
              <a:buNone/>
              <a:defRPr sz="4000" b="0" i="0" u="none" strike="noStrike" cap="none">
                <a:solidFill>
                  <a:schemeClr val="dk1"/>
                </a:solidFill>
                <a:latin typeface="Corbel"/>
                <a:ea typeface="Corbel"/>
                <a:cs typeface="Corbel"/>
                <a:sym typeface="Corbe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9pPr>
          </a:lstStyle>
          <a:p>
            <a:pPr algn="just"/>
            <a:r>
              <a:rPr lang="en-US" sz="2800" dirty="0">
                <a:solidFill>
                  <a:schemeClr val="tx1">
                    <a:lumMod val="95000"/>
                    <a:lumOff val="5000"/>
                  </a:schemeClr>
                </a:solidFill>
                <a:latin typeface="Maiandra GD" panose="020E0502030308020204" pitchFamily="34" charset="0"/>
                <a:ea typeface="Overlock"/>
                <a:cs typeface="Overlock"/>
                <a:sym typeface="Overlock"/>
              </a:rPr>
              <a:t>For a client to establish a case of professional negligence four elements must be present. </a:t>
            </a:r>
          </a:p>
        </p:txBody>
      </p:sp>
      <p:graphicFrame>
        <p:nvGraphicFramePr>
          <p:cNvPr id="2" name="Diagram 1"/>
          <p:cNvGraphicFramePr/>
          <p:nvPr>
            <p:extLst>
              <p:ext uri="{D42A27DB-BD31-4B8C-83A1-F6EECF244321}">
                <p14:modId xmlns:p14="http://schemas.microsoft.com/office/powerpoint/2010/main" val="1259230030"/>
              </p:ext>
            </p:extLst>
          </p:nvPr>
        </p:nvGraphicFramePr>
        <p:xfrm>
          <a:off x="1991544" y="1988840"/>
          <a:ext cx="8424936" cy="44454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786850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527" y="260648"/>
            <a:ext cx="9984857" cy="648073"/>
          </a:xfrm>
        </p:spPr>
        <p:txBody>
          <a:bodyPr/>
          <a:lstStyle/>
          <a:p>
            <a:r>
              <a:rPr lang="en-GB" b="1" dirty="0">
                <a:solidFill>
                  <a:srgbClr val="0000CC"/>
                </a:solidFill>
                <a:latin typeface="Maiandra GD" panose="020E0502030308020204" pitchFamily="34" charset="0"/>
              </a:rPr>
              <a:t>Remedies for Professional Negligence</a:t>
            </a:r>
            <a:endParaRPr lang="en-US" b="1" dirty="0">
              <a:solidFill>
                <a:srgbClr val="0000CC"/>
              </a:solidFill>
              <a:latin typeface="Maiandra GD" panose="020E0502030308020204" pitchFamily="34" charset="0"/>
            </a:endParaRPr>
          </a:p>
        </p:txBody>
      </p:sp>
      <p:sp>
        <p:nvSpPr>
          <p:cNvPr id="3" name="Text Placeholder 2"/>
          <p:cNvSpPr>
            <a:spLocks noGrp="1"/>
          </p:cNvSpPr>
          <p:nvPr>
            <p:ph type="body" idx="1"/>
          </p:nvPr>
        </p:nvSpPr>
        <p:spPr>
          <a:xfrm>
            <a:off x="1309512" y="908721"/>
            <a:ext cx="10272889" cy="5832647"/>
          </a:xfrm>
        </p:spPr>
        <p:txBody>
          <a:bodyPr anchor="t"/>
          <a:lstStyle/>
          <a:p>
            <a:pPr algn="just">
              <a:buFont typeface="Wingdings" panose="05000000000000000000" pitchFamily="2" charset="2"/>
              <a:buChar char="q"/>
            </a:pPr>
            <a:r>
              <a:rPr lang="en-GB" sz="2000" dirty="0">
                <a:latin typeface="Maiandra GD" panose="020E0502030308020204" pitchFamily="34" charset="0"/>
              </a:rPr>
              <a:t>The relationship between an advocate and a client is contractual. This may be through a retainer or can also arise in tort.</a:t>
            </a:r>
          </a:p>
          <a:p>
            <a:pPr marL="62865" indent="0" algn="just">
              <a:buNone/>
            </a:pPr>
            <a:endParaRPr lang="en-GB" sz="2000" dirty="0">
              <a:latin typeface="Maiandra GD" panose="020E0502030308020204" pitchFamily="34" charset="0"/>
            </a:endParaRPr>
          </a:p>
          <a:p>
            <a:pPr algn="just">
              <a:buFont typeface="Wingdings" panose="05000000000000000000" pitchFamily="2" charset="2"/>
              <a:buChar char="q"/>
            </a:pPr>
            <a:r>
              <a:rPr lang="en-GB" sz="2000" dirty="0">
                <a:latin typeface="Maiandra GD" panose="020E0502030308020204" pitchFamily="34" charset="0"/>
              </a:rPr>
              <a:t>The law places a responsibility on all advocates to exercise prudent and reasonable care for the safety, security and protection and preservation of the property entrusted on them.</a:t>
            </a:r>
          </a:p>
          <a:p>
            <a:pPr marL="0" indent="0" algn="just">
              <a:lnSpc>
                <a:spcPct val="107000"/>
              </a:lnSpc>
              <a:spcBef>
                <a:spcPts val="40"/>
              </a:spcBef>
              <a:buNone/>
            </a:pPr>
            <a:endParaRPr lang="en-US" sz="2000" b="1" dirty="0">
              <a:latin typeface="Maiandra GD" panose="020E0502030308020204" pitchFamily="34" charset="0"/>
              <a:ea typeface="Calibri" panose="020F0502020204030204" pitchFamily="34" charset="0"/>
              <a:cs typeface="Times New Roman" panose="02020603050405020304" pitchFamily="18" charset="0"/>
            </a:endParaRPr>
          </a:p>
          <a:p>
            <a:pPr marL="285750" indent="-285750" algn="just">
              <a:lnSpc>
                <a:spcPct val="107000"/>
              </a:lnSpc>
              <a:spcBef>
                <a:spcPts val="40"/>
              </a:spcBef>
              <a:buFont typeface="Wingdings" panose="05000000000000000000" pitchFamily="2" charset="2"/>
              <a:buChar char="q"/>
            </a:pPr>
            <a:r>
              <a:rPr lang="en-US" sz="2000" b="1" dirty="0">
                <a:latin typeface="Maiandra GD" panose="020E0502030308020204" pitchFamily="34" charset="0"/>
                <a:ea typeface="Calibri" panose="020F0502020204030204" pitchFamily="34" charset="0"/>
                <a:cs typeface="Times New Roman" panose="02020603050405020304" pitchFamily="18" charset="0"/>
              </a:rPr>
              <a:t>Article</a:t>
            </a:r>
            <a:r>
              <a:rPr lang="en-US" sz="2000" dirty="0">
                <a:latin typeface="Maiandra GD" panose="020E0502030308020204" pitchFamily="34" charset="0"/>
                <a:ea typeface="Calibri" panose="020F0502020204030204" pitchFamily="34" charset="0"/>
                <a:cs typeface="Times New Roman" panose="02020603050405020304" pitchFamily="18" charset="0"/>
              </a:rPr>
              <a:t> </a:t>
            </a:r>
            <a:r>
              <a:rPr lang="en-US" sz="2000" b="1" dirty="0">
                <a:latin typeface="Maiandra GD" panose="020E0502030308020204" pitchFamily="34" charset="0"/>
                <a:ea typeface="Calibri" panose="020F0502020204030204" pitchFamily="34" charset="0"/>
                <a:cs typeface="Times New Roman" panose="02020603050405020304" pitchFamily="18" charset="0"/>
              </a:rPr>
              <a:t>46 </a:t>
            </a:r>
            <a:r>
              <a:rPr lang="en-US" sz="2000" dirty="0">
                <a:latin typeface="Maiandra GD" panose="020E0502030308020204" pitchFamily="34" charset="0"/>
                <a:ea typeface="Calibri" panose="020F0502020204030204" pitchFamily="34" charset="0"/>
                <a:cs typeface="Times New Roman" panose="02020603050405020304" pitchFamily="18" charset="0"/>
              </a:rPr>
              <a:t>of the </a:t>
            </a:r>
            <a:r>
              <a:rPr lang="en-US" sz="2000" b="1" dirty="0">
                <a:latin typeface="Maiandra GD" panose="020E0502030308020204" pitchFamily="34" charset="0"/>
                <a:ea typeface="Calibri" panose="020F0502020204030204" pitchFamily="34" charset="0"/>
                <a:cs typeface="Times New Roman" panose="02020603050405020304" pitchFamily="18" charset="0"/>
              </a:rPr>
              <a:t>Constitution </a:t>
            </a:r>
            <a:r>
              <a:rPr lang="en-US" sz="2000" dirty="0">
                <a:latin typeface="Maiandra GD" panose="020E0502030308020204" pitchFamily="34" charset="0"/>
                <a:ea typeface="Calibri" panose="020F0502020204030204" pitchFamily="34" charset="0"/>
                <a:cs typeface="Times New Roman" panose="02020603050405020304" pitchFamily="18" charset="0"/>
              </a:rPr>
              <a:t>and its enabling statute, the </a:t>
            </a:r>
            <a:r>
              <a:rPr lang="en-US" sz="2000" b="1" dirty="0">
                <a:latin typeface="Maiandra GD" panose="020E0502030308020204" pitchFamily="34" charset="0"/>
                <a:ea typeface="Calibri" panose="020F0502020204030204" pitchFamily="34" charset="0"/>
                <a:cs typeface="Times New Roman" panose="02020603050405020304" pitchFamily="18" charset="0"/>
              </a:rPr>
              <a:t>Consumer Protection</a:t>
            </a:r>
            <a:r>
              <a:rPr lang="en-US" sz="2000" dirty="0">
                <a:latin typeface="Maiandra GD" panose="020E0502030308020204" pitchFamily="34" charset="0"/>
                <a:ea typeface="Calibri" panose="020F0502020204030204" pitchFamily="34" charset="0"/>
                <a:cs typeface="Times New Roman" panose="02020603050405020304" pitchFamily="18" charset="0"/>
              </a:rPr>
              <a:t> </a:t>
            </a:r>
            <a:r>
              <a:rPr lang="en-US" sz="2000" b="1" dirty="0">
                <a:latin typeface="Maiandra GD" panose="020E0502030308020204" pitchFamily="34" charset="0"/>
                <a:ea typeface="Calibri" panose="020F0502020204030204" pitchFamily="34" charset="0"/>
                <a:cs typeface="Times New Roman" panose="02020603050405020304" pitchFamily="18" charset="0"/>
              </a:rPr>
              <a:t>Act, 2010</a:t>
            </a:r>
            <a:r>
              <a:rPr lang="en-US" sz="2000" dirty="0">
                <a:latin typeface="Maiandra GD" panose="020E0502030308020204" pitchFamily="34" charset="0"/>
                <a:ea typeface="Calibri" panose="020F0502020204030204" pitchFamily="34" charset="0"/>
                <a:cs typeface="Times New Roman" panose="02020603050405020304" pitchFamily="18" charset="0"/>
              </a:rPr>
              <a:t> guarantees consumers of legal services quality legal representation and/or advice. </a:t>
            </a:r>
          </a:p>
          <a:p>
            <a:pPr marL="0" indent="0" algn="just">
              <a:lnSpc>
                <a:spcPct val="107000"/>
              </a:lnSpc>
              <a:spcBef>
                <a:spcPts val="40"/>
              </a:spcBef>
              <a:buNone/>
            </a:pPr>
            <a:endParaRPr lang="en-US" sz="2000" dirty="0">
              <a:latin typeface="Maiandra GD" panose="020E0502030308020204" pitchFamily="34" charset="0"/>
              <a:ea typeface="Calibri" panose="020F0502020204030204" pitchFamily="34" charset="0"/>
              <a:cs typeface="Times New Roman" panose="02020603050405020304" pitchFamily="18" charset="0"/>
            </a:endParaRPr>
          </a:p>
          <a:p>
            <a:pPr marL="285750" indent="-285750" algn="just">
              <a:lnSpc>
                <a:spcPct val="107000"/>
              </a:lnSpc>
              <a:spcBef>
                <a:spcPts val="40"/>
              </a:spcBef>
              <a:buFont typeface="Wingdings" panose="05000000000000000000" pitchFamily="2" charset="2"/>
              <a:buChar char="q"/>
            </a:pPr>
            <a:r>
              <a:rPr lang="en-US" sz="2000" dirty="0">
                <a:latin typeface="Maiandra GD" panose="020E0502030308020204" pitchFamily="34" charset="0"/>
                <a:ea typeface="Calibri" panose="020F0502020204030204" pitchFamily="34" charset="0"/>
                <a:cs typeface="Times New Roman" panose="02020603050405020304" pitchFamily="18" charset="0"/>
              </a:rPr>
              <a:t>Failure by an advocate to offer quality legal services makes them liable for a suit in professional negligence.</a:t>
            </a:r>
          </a:p>
          <a:p>
            <a:pPr marL="0" indent="0" algn="just">
              <a:lnSpc>
                <a:spcPct val="107000"/>
              </a:lnSpc>
              <a:spcBef>
                <a:spcPts val="40"/>
              </a:spcBef>
              <a:buNone/>
            </a:pPr>
            <a:endParaRPr lang="en-US" sz="2000" dirty="0">
              <a:latin typeface="Maiandra GD" panose="020E0502030308020204" pitchFamily="34" charset="0"/>
              <a:ea typeface="Calibri" panose="020F0502020204030204" pitchFamily="34" charset="0"/>
              <a:cs typeface="Times New Roman" panose="02020603050405020304" pitchFamily="18" charset="0"/>
            </a:endParaRPr>
          </a:p>
          <a:p>
            <a:pPr algn="just">
              <a:buFont typeface="Wingdings" panose="05000000000000000000" pitchFamily="2" charset="2"/>
              <a:buChar char="q"/>
            </a:pPr>
            <a:r>
              <a:rPr lang="en-GB" sz="2000" dirty="0">
                <a:latin typeface="Maiandra GD" panose="020E0502030308020204" pitchFamily="34" charset="0"/>
              </a:rPr>
              <a:t>Where a client establishes that the advocate has breached their duty of care either in contract or tort as well as the other elements of professional negligence, they may seek redress through the courts of law by filling a suit in tort or contact.</a:t>
            </a:r>
          </a:p>
          <a:p>
            <a:endParaRPr lang="en-GB" dirty="0"/>
          </a:p>
          <a:p>
            <a:pPr marL="62865" indent="0">
              <a:buNone/>
            </a:pPr>
            <a:r>
              <a:rPr lang="en-GB" dirty="0"/>
              <a:t> </a:t>
            </a:r>
            <a:endParaRPr lang="en-US" dirty="0"/>
          </a:p>
        </p:txBody>
      </p:sp>
    </p:spTree>
    <p:extLst>
      <p:ext uri="{BB962C8B-B14F-4D97-AF65-F5344CB8AC3E}">
        <p14:creationId xmlns:p14="http://schemas.microsoft.com/office/powerpoint/2010/main" val="13529044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1048819" name="Google Shape;430;p30"/>
          <p:cNvSpPr txBox="1">
            <a:spLocks noGrp="1"/>
          </p:cNvSpPr>
          <p:nvPr>
            <p:ph type="body" idx="1"/>
          </p:nvPr>
        </p:nvSpPr>
        <p:spPr>
          <a:xfrm>
            <a:off x="1127448" y="1196752"/>
            <a:ext cx="10513168" cy="5184576"/>
          </a:xfrm>
          <a:prstGeom prst="rect">
            <a:avLst/>
          </a:prstGeom>
          <a:noFill/>
          <a:ln>
            <a:noFill/>
          </a:ln>
        </p:spPr>
        <p:txBody>
          <a:bodyPr spcFirstLastPara="1" wrap="square" lIns="91425" tIns="45700" rIns="91425" bIns="45700" anchor="t" anchorCtr="0">
            <a:noAutofit/>
          </a:bodyPr>
          <a:lstStyle/>
          <a:p>
            <a:pPr marL="285750" indent="-285750" algn="just">
              <a:lnSpc>
                <a:spcPct val="107000"/>
              </a:lnSpc>
              <a:spcBef>
                <a:spcPts val="40"/>
              </a:spcBef>
              <a:buFont typeface="Wingdings" panose="05000000000000000000" pitchFamily="2" charset="2"/>
              <a:buChar char="q"/>
            </a:pPr>
            <a:r>
              <a:rPr lang="en-US" sz="1800" b="1" dirty="0">
                <a:latin typeface="Maiandra GD" panose="020E0502030308020204" pitchFamily="34" charset="0"/>
                <a:ea typeface="Calibri" panose="020F0502020204030204" pitchFamily="34" charset="0"/>
                <a:cs typeface="Times New Roman" panose="02020603050405020304" pitchFamily="18" charset="0"/>
              </a:rPr>
              <a:t>Advocates (Professional Indemnity) Regulations 2004</a:t>
            </a:r>
            <a:r>
              <a:rPr lang="en-US" sz="1800" dirty="0">
                <a:latin typeface="Maiandra GD" panose="020E0502030308020204" pitchFamily="34" charset="0"/>
                <a:ea typeface="Calibri" panose="020F0502020204030204" pitchFamily="34" charset="0"/>
                <a:cs typeface="Times New Roman" panose="02020603050405020304" pitchFamily="18" charset="0"/>
              </a:rPr>
              <a:t> require advocates to take out mandatory professional indemnity Insurance coverage with the objective  of compensating clients for loss or damages from claims in respect of:</a:t>
            </a:r>
          </a:p>
          <a:p>
            <a:pPr marL="800100" lvl="1" indent="-342900" algn="just">
              <a:lnSpc>
                <a:spcPct val="107000"/>
              </a:lnSpc>
              <a:spcBef>
                <a:spcPts val="40"/>
              </a:spcBef>
              <a:buFont typeface="+mj-lt"/>
              <a:buAutoNum type="alphaLcParenR"/>
            </a:pPr>
            <a:r>
              <a:rPr lang="en-GB" sz="1800" dirty="0">
                <a:latin typeface="Maiandra GD" panose="020E0502030308020204" pitchFamily="34" charset="0"/>
                <a:ea typeface="Calibri" panose="020F0502020204030204" pitchFamily="34" charset="0"/>
                <a:cs typeface="Times New Roman" panose="02020603050405020304" pitchFamily="18" charset="0"/>
              </a:rPr>
              <a:t>Civil Liability</a:t>
            </a:r>
          </a:p>
          <a:p>
            <a:pPr marL="800100" lvl="1" indent="-342900" algn="just">
              <a:lnSpc>
                <a:spcPct val="107000"/>
              </a:lnSpc>
              <a:spcBef>
                <a:spcPts val="40"/>
              </a:spcBef>
              <a:buFont typeface="+mj-lt"/>
              <a:buAutoNum type="alphaLcParenR"/>
            </a:pPr>
            <a:endParaRPr lang="en-GB" sz="1800" dirty="0">
              <a:latin typeface="Maiandra GD" panose="020E0502030308020204" pitchFamily="34" charset="0"/>
              <a:ea typeface="Calibri" panose="020F0502020204030204" pitchFamily="34" charset="0"/>
              <a:cs typeface="Times New Roman" panose="02020603050405020304" pitchFamily="18" charset="0"/>
            </a:endParaRPr>
          </a:p>
          <a:p>
            <a:pPr marL="800100" lvl="1" indent="-342900" algn="just">
              <a:lnSpc>
                <a:spcPct val="107000"/>
              </a:lnSpc>
              <a:spcBef>
                <a:spcPts val="40"/>
              </a:spcBef>
              <a:buFont typeface="+mj-lt"/>
              <a:buAutoNum type="alphaLcParenR"/>
            </a:pPr>
            <a:r>
              <a:rPr lang="en-GB" sz="1800" dirty="0">
                <a:latin typeface="Maiandra GD" panose="020E0502030308020204" pitchFamily="34" charset="0"/>
                <a:ea typeface="Calibri" panose="020F0502020204030204" pitchFamily="34" charset="0"/>
                <a:cs typeface="Times New Roman" panose="02020603050405020304" pitchFamily="18" charset="0"/>
              </a:rPr>
              <a:t>Breach of trust by the advocate or their employees</a:t>
            </a:r>
          </a:p>
          <a:p>
            <a:pPr marL="0" indent="0" algn="just">
              <a:lnSpc>
                <a:spcPct val="107000"/>
              </a:lnSpc>
              <a:spcBef>
                <a:spcPts val="40"/>
              </a:spcBef>
              <a:buNone/>
            </a:pPr>
            <a:endParaRPr lang="en-US" sz="1800" dirty="0">
              <a:latin typeface="Maiandra GD" panose="020E0502030308020204" pitchFamily="34" charset="0"/>
              <a:ea typeface="Calibri" panose="020F0502020204030204" pitchFamily="34" charset="0"/>
              <a:cs typeface="Times New Roman" panose="02020603050405020304" pitchFamily="18" charset="0"/>
            </a:endParaRPr>
          </a:p>
          <a:p>
            <a:pPr marL="285750" indent="-285750" algn="just">
              <a:lnSpc>
                <a:spcPct val="107000"/>
              </a:lnSpc>
              <a:spcBef>
                <a:spcPts val="40"/>
              </a:spcBef>
              <a:buFont typeface="Wingdings" panose="05000000000000000000" pitchFamily="2" charset="2"/>
              <a:buChar char="q"/>
            </a:pPr>
            <a:r>
              <a:rPr lang="en-US" sz="1800" dirty="0">
                <a:latin typeface="Maiandra GD" panose="020E0502030308020204" pitchFamily="34" charset="0"/>
                <a:ea typeface="Calibri" panose="020F0502020204030204" pitchFamily="34" charset="0"/>
                <a:cs typeface="Times New Roman" panose="02020603050405020304" pitchFamily="18" charset="0"/>
              </a:rPr>
              <a:t> It is a mandatory requirement for all practicing advocates to take the cover each year they renew their practicing certificate.</a:t>
            </a:r>
          </a:p>
          <a:p>
            <a:pPr marL="0" indent="0" algn="just">
              <a:lnSpc>
                <a:spcPct val="107000"/>
              </a:lnSpc>
              <a:spcBef>
                <a:spcPts val="40"/>
              </a:spcBef>
              <a:buNone/>
            </a:pPr>
            <a:endParaRPr lang="en-US" sz="1800" dirty="0">
              <a:latin typeface="Maiandra GD" panose="020E0502030308020204" pitchFamily="34" charset="0"/>
              <a:ea typeface="Calibri" panose="020F0502020204030204" pitchFamily="34" charset="0"/>
              <a:cs typeface="Times New Roman" panose="02020603050405020304" pitchFamily="18" charset="0"/>
            </a:endParaRPr>
          </a:p>
          <a:p>
            <a:pPr marL="285750" indent="-285750" algn="just">
              <a:lnSpc>
                <a:spcPct val="107000"/>
              </a:lnSpc>
              <a:spcBef>
                <a:spcPts val="40"/>
              </a:spcBef>
              <a:buFont typeface="Wingdings" panose="05000000000000000000" pitchFamily="2" charset="2"/>
              <a:buChar char="q"/>
            </a:pPr>
            <a:r>
              <a:rPr lang="en-GB" sz="1800" dirty="0">
                <a:latin typeface="Maiandra GD" panose="020E0502030308020204" pitchFamily="34" charset="0"/>
                <a:ea typeface="Calibri" panose="020F0502020204030204" pitchFamily="34" charset="0"/>
                <a:cs typeface="Times New Roman" panose="02020603050405020304" pitchFamily="18" charset="0"/>
              </a:rPr>
              <a:t>An advocate who fails to take out indemnity cover may face disciplinary action for professional misconduct.</a:t>
            </a:r>
          </a:p>
          <a:p>
            <a:pPr marL="0" indent="0" algn="just">
              <a:lnSpc>
                <a:spcPct val="107000"/>
              </a:lnSpc>
              <a:spcBef>
                <a:spcPts val="40"/>
              </a:spcBef>
              <a:buNone/>
            </a:pPr>
            <a:endParaRPr lang="en-GB" sz="1800" dirty="0">
              <a:latin typeface="Maiandra GD" panose="020E0502030308020204" pitchFamily="34" charset="0"/>
              <a:ea typeface="Calibri" panose="020F0502020204030204" pitchFamily="34" charset="0"/>
              <a:cs typeface="Times New Roman" panose="02020603050405020304" pitchFamily="18" charset="0"/>
            </a:endParaRPr>
          </a:p>
          <a:p>
            <a:pPr marL="285750" indent="-285750" algn="just">
              <a:lnSpc>
                <a:spcPct val="107000"/>
              </a:lnSpc>
              <a:spcBef>
                <a:spcPts val="40"/>
              </a:spcBef>
              <a:buFont typeface="Wingdings" panose="05000000000000000000" pitchFamily="2" charset="2"/>
              <a:buChar char="q"/>
            </a:pPr>
            <a:r>
              <a:rPr lang="en-GB" sz="1800" dirty="0">
                <a:latin typeface="Maiandra GD" panose="020E0502030308020204" pitchFamily="34" charset="0"/>
                <a:ea typeface="Calibri" panose="020F0502020204030204" pitchFamily="34" charset="0"/>
                <a:cs typeface="Times New Roman" panose="02020603050405020304" pitchFamily="18" charset="0"/>
              </a:rPr>
              <a:t>Advocates take out professional indemnity policies to cushion them from any liability as a result of errors and omissions committed by them or their employees while rendering professional services.</a:t>
            </a:r>
            <a:endParaRPr lang="en-US" sz="1800" dirty="0">
              <a:latin typeface="Maiandra GD" panose="020E0502030308020204" pitchFamily="34" charset="0"/>
              <a:ea typeface="Calibri" panose="020F0502020204030204" pitchFamily="34" charset="0"/>
              <a:cs typeface="Times New Roman" panose="02020603050405020304" pitchFamily="18" charset="0"/>
            </a:endParaRPr>
          </a:p>
          <a:p>
            <a:pPr marL="285750" indent="-285750">
              <a:lnSpc>
                <a:spcPct val="107000"/>
              </a:lnSpc>
              <a:spcBef>
                <a:spcPts val="40"/>
              </a:spcBef>
              <a:buFont typeface="Wingdings" panose="05000000000000000000" pitchFamily="2" charset="2"/>
              <a:buChar char="q"/>
            </a:pPr>
            <a:endParaRPr lang="en-US" sz="1800" dirty="0">
              <a:latin typeface="Calibri" panose="020F0502020204030204" pitchFamily="34" charset="0"/>
              <a:ea typeface="Yu Mincho" panose="020B0400000000000000" pitchFamily="18" charset="-128"/>
              <a:cs typeface="Times New Roman" panose="02020603050405020304" pitchFamily="18" charset="0"/>
            </a:endParaRPr>
          </a:p>
          <a:p>
            <a:pPr marL="0" indent="0">
              <a:lnSpc>
                <a:spcPct val="107000"/>
              </a:lnSpc>
              <a:spcBef>
                <a:spcPts val="40"/>
              </a:spcBef>
              <a:buNone/>
            </a:pPr>
            <a:endParaRPr lang="en-US" sz="1800" dirty="0">
              <a:latin typeface="Calibri" panose="020F0502020204030204" pitchFamily="34" charset="0"/>
              <a:ea typeface="Yu Mincho" panose="020B0400000000000000" pitchFamily="18" charset="-128"/>
              <a:cs typeface="Times New Roman" panose="02020603050405020304" pitchFamily="18" charset="0"/>
            </a:endParaRPr>
          </a:p>
          <a:p>
            <a:pPr marL="285750" marR="0" indent="-285750">
              <a:lnSpc>
                <a:spcPct val="107000"/>
              </a:lnSpc>
              <a:spcBef>
                <a:spcPts val="40"/>
              </a:spcBef>
              <a:spcAft>
                <a:spcPts val="0"/>
              </a:spcAft>
              <a:buFont typeface="Wingdings" panose="05000000000000000000" pitchFamily="2" charset="2"/>
              <a:buChar char="q"/>
            </a:pPr>
            <a:endParaRPr lang="en-US" sz="1800" dirty="0">
              <a:effectLst/>
              <a:latin typeface="Maiandra GD" panose="020E0502030308020204" pitchFamily="34" charset="0"/>
              <a:ea typeface="Calibri" panose="020F0502020204030204" pitchFamily="34" charset="0"/>
              <a:cs typeface="Times New Roman" panose="02020603050405020304" pitchFamily="18" charset="0"/>
            </a:endParaRPr>
          </a:p>
          <a:p>
            <a:pPr marL="0" marR="0" indent="0" algn="just">
              <a:lnSpc>
                <a:spcPct val="107000"/>
              </a:lnSpc>
              <a:spcBef>
                <a:spcPts val="0"/>
              </a:spcBef>
              <a:spcAft>
                <a:spcPts val="0"/>
              </a:spcAft>
              <a:buNone/>
            </a:pPr>
            <a:r>
              <a:rPr lang="en-US" sz="1800" dirty="0">
                <a:effectLst/>
                <a:latin typeface="Maiandra GD" panose="020E0502030308020204" pitchFamily="34"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Yu Mincho" panose="020B0400000000000000" pitchFamily="18" charset="-128"/>
              <a:cs typeface="Times New Roman" panose="02020603050405020304" pitchFamily="18" charset="0"/>
            </a:endParaRPr>
          </a:p>
          <a:p>
            <a:pPr marL="285750" lvl="0" indent="-340994" algn="just" rtl="0">
              <a:lnSpc>
                <a:spcPct val="150000"/>
              </a:lnSpc>
              <a:spcBef>
                <a:spcPts val="1080"/>
              </a:spcBef>
              <a:spcAft>
                <a:spcPts val="0"/>
              </a:spcAft>
              <a:buSzPts val="3480"/>
              <a:buChar char="•"/>
            </a:pPr>
            <a:endParaRPr lang="en-US" sz="2000" dirty="0">
              <a:latin typeface="Maiandra GD" panose="020E0502030308020204" pitchFamily="34" charset="0"/>
              <a:ea typeface="Overlock"/>
              <a:cs typeface="Overlock"/>
              <a:sym typeface="Overlock"/>
            </a:endParaRPr>
          </a:p>
        </p:txBody>
      </p:sp>
      <p:sp>
        <p:nvSpPr>
          <p:cNvPr id="1048820" name="Google Shape;431;p30"/>
          <p:cNvSpPr txBox="1">
            <a:spLocks noGrp="1"/>
          </p:cNvSpPr>
          <p:nvPr>
            <p:ph type="title"/>
          </p:nvPr>
        </p:nvSpPr>
        <p:spPr>
          <a:xfrm>
            <a:off x="1775520" y="336178"/>
            <a:ext cx="9793088" cy="644550"/>
          </a:xfrm>
          <a:prstGeom prst="rect">
            <a:avLst/>
          </a:prstGeom>
          <a:noFill/>
          <a:ln>
            <a:noFill/>
          </a:ln>
        </p:spPr>
        <p:txBody>
          <a:bodyPr spcFirstLastPara="1" wrap="square" lIns="91425" tIns="45700" rIns="91425" bIns="45700" anchor="b" anchorCtr="0">
            <a:noAutofit/>
          </a:bodyPr>
          <a:lstStyle/>
          <a:p>
            <a:pPr algn="just">
              <a:lnSpc>
                <a:spcPct val="107000"/>
              </a:lnSpc>
              <a:spcBef>
                <a:spcPts val="40"/>
              </a:spcBef>
            </a:pPr>
            <a:r>
              <a:rPr lang="en-US" sz="2800" dirty="0">
                <a:solidFill>
                  <a:srgbClr val="0000CC"/>
                </a:solidFill>
                <a:latin typeface="Maiandra GD" panose="020E0502030308020204" pitchFamily="34" charset="0"/>
                <a:ea typeface="Calibri" panose="020F0502020204030204" pitchFamily="34" charset="0"/>
                <a:cs typeface="Times New Roman" panose="02020603050405020304" pitchFamily="18" charset="0"/>
              </a:rPr>
              <a:t/>
            </a:r>
            <a:br>
              <a:rPr lang="en-US" sz="2800" dirty="0">
                <a:solidFill>
                  <a:srgbClr val="0000CC"/>
                </a:solidFill>
                <a:latin typeface="Maiandra GD" panose="020E0502030308020204" pitchFamily="34" charset="0"/>
                <a:ea typeface="Calibri" panose="020F0502020204030204" pitchFamily="34" charset="0"/>
                <a:cs typeface="Times New Roman" panose="02020603050405020304" pitchFamily="18" charset="0"/>
              </a:rPr>
            </a:br>
            <a:r>
              <a:rPr lang="en-US" sz="3200" b="1" dirty="0">
                <a:solidFill>
                  <a:srgbClr val="0000CC"/>
                </a:solidFill>
                <a:latin typeface="Maiandra GD" panose="020E0502030308020204" pitchFamily="34" charset="0"/>
                <a:ea typeface="Calibri" panose="020F0502020204030204" pitchFamily="34" charset="0"/>
                <a:cs typeface="Times New Roman" panose="02020603050405020304" pitchFamily="18" charset="0"/>
              </a:rPr>
              <a:t>Advocates (Professional Indemnity) Regulations 2004 </a:t>
            </a:r>
            <a:endParaRPr sz="2800" b="1" dirty="0">
              <a:solidFill>
                <a:srgbClr val="0000CC"/>
              </a:solidFill>
              <a:latin typeface="Maiandra GD" panose="020E0502030308020204" pitchFamily="34" charset="0"/>
              <a:ea typeface="Overlock"/>
              <a:cs typeface="Overlock"/>
              <a:sym typeface="Overlock"/>
            </a:endParaRPr>
          </a:p>
        </p:txBody>
      </p:sp>
    </p:spTree>
    <p:extLst>
      <p:ext uri="{BB962C8B-B14F-4D97-AF65-F5344CB8AC3E}">
        <p14:creationId xmlns:p14="http://schemas.microsoft.com/office/powerpoint/2010/main" val="37872796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10218" y="188640"/>
            <a:ext cx="10272183" cy="620688"/>
          </a:xfrm>
        </p:spPr>
        <p:txBody>
          <a:bodyPr/>
          <a:lstStyle/>
          <a:p>
            <a:r>
              <a:rPr lang="en-GB" sz="3200" b="1" dirty="0">
                <a:solidFill>
                  <a:srgbClr val="0000CC"/>
                </a:solidFill>
                <a:latin typeface="Maiandra GD" panose="020E0502030308020204" pitchFamily="34" charset="0"/>
              </a:rPr>
              <a:t>Professional Misconduct and Negligence Distinguished</a:t>
            </a:r>
            <a:endParaRPr lang="en-US" sz="3200" b="1" dirty="0">
              <a:solidFill>
                <a:srgbClr val="0000CC"/>
              </a:solidFill>
              <a:latin typeface="Maiandra GD" panose="020E0502030308020204" pitchFamily="34" charset="0"/>
            </a:endParaRPr>
          </a:p>
        </p:txBody>
      </p:sp>
      <p:graphicFrame>
        <p:nvGraphicFramePr>
          <p:cNvPr id="6" name="Table 5">
            <a:extLst>
              <a:ext uri="{FF2B5EF4-FFF2-40B4-BE49-F238E27FC236}">
                <a16:creationId xmlns:a16="http://schemas.microsoft.com/office/drawing/2014/main" id="{A224A9D5-4814-E3AD-72EA-E7D17461C561}"/>
              </a:ext>
            </a:extLst>
          </p:cNvPr>
          <p:cNvGraphicFramePr>
            <a:graphicFrameLocks noGrp="1"/>
          </p:cNvGraphicFramePr>
          <p:nvPr>
            <p:extLst>
              <p:ext uri="{D42A27DB-BD31-4B8C-83A1-F6EECF244321}">
                <p14:modId xmlns:p14="http://schemas.microsoft.com/office/powerpoint/2010/main" val="518591631"/>
              </p:ext>
            </p:extLst>
          </p:nvPr>
        </p:nvGraphicFramePr>
        <p:xfrm>
          <a:off x="1559495" y="867800"/>
          <a:ext cx="10022905" cy="5689758"/>
        </p:xfrm>
        <a:graphic>
          <a:graphicData uri="http://schemas.openxmlformats.org/drawingml/2006/table">
            <a:tbl>
              <a:tblPr firstRow="1" firstCol="1" bandRow="1">
                <a:tableStyleId>{B301B821-A1FF-4177-AEE7-76D212191A09}</a:tableStyleId>
              </a:tblPr>
              <a:tblGrid>
                <a:gridCol w="6264697">
                  <a:extLst>
                    <a:ext uri="{9D8B030D-6E8A-4147-A177-3AD203B41FA5}">
                      <a16:colId xmlns:a16="http://schemas.microsoft.com/office/drawing/2014/main" val="268903075"/>
                    </a:ext>
                  </a:extLst>
                </a:gridCol>
                <a:gridCol w="3758208">
                  <a:extLst>
                    <a:ext uri="{9D8B030D-6E8A-4147-A177-3AD203B41FA5}">
                      <a16:colId xmlns:a16="http://schemas.microsoft.com/office/drawing/2014/main" val="521648133"/>
                    </a:ext>
                  </a:extLst>
                </a:gridCol>
              </a:tblGrid>
              <a:tr h="639397">
                <a:tc>
                  <a:txBody>
                    <a:bodyPr/>
                    <a:lstStyle/>
                    <a:p>
                      <a:pPr marL="0" marR="0" algn="just">
                        <a:lnSpc>
                          <a:spcPct val="107000"/>
                        </a:lnSpc>
                        <a:spcBef>
                          <a:spcPts val="0"/>
                        </a:spcBef>
                        <a:spcAft>
                          <a:spcPts val="0"/>
                        </a:spcAft>
                      </a:pPr>
                      <a:r>
                        <a:rPr lang="en-US" sz="2000" dirty="0">
                          <a:solidFill>
                            <a:schemeClr val="tx1"/>
                          </a:solidFill>
                          <a:effectLst/>
                          <a:latin typeface="Maiandra GD" panose="020E0502030308020204" pitchFamily="34" charset="0"/>
                        </a:rPr>
                        <a:t>Professional Misconduct</a:t>
                      </a:r>
                      <a:endParaRPr lang="en-US" sz="2000" dirty="0">
                        <a:solidFill>
                          <a:schemeClr val="tx1"/>
                        </a:solidFill>
                        <a:effectLst/>
                        <a:latin typeface="Maiandra GD" panose="020E0502030308020204" pitchFamily="34" charset="0"/>
                        <a:ea typeface="Yu Mincho" panose="020B0400000000000000" pitchFamily="18" charset="-128"/>
                        <a:cs typeface="Times New Roman" panose="02020603050405020304" pitchFamily="18" charset="0"/>
                      </a:endParaRPr>
                    </a:p>
                  </a:txBody>
                  <a:tcPr marL="54282" marR="5428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2000" dirty="0">
                          <a:solidFill>
                            <a:schemeClr val="tx1"/>
                          </a:solidFill>
                          <a:effectLst/>
                          <a:latin typeface="Maiandra GD" panose="020E0502030308020204" pitchFamily="34" charset="0"/>
                        </a:rPr>
                        <a:t> Professional Negligence</a:t>
                      </a:r>
                    </a:p>
                    <a:p>
                      <a:pPr marL="0" marR="0" algn="just">
                        <a:lnSpc>
                          <a:spcPct val="107000"/>
                        </a:lnSpc>
                        <a:spcBef>
                          <a:spcPts val="0"/>
                        </a:spcBef>
                        <a:spcAft>
                          <a:spcPts val="0"/>
                        </a:spcAft>
                      </a:pPr>
                      <a:endParaRPr lang="en-US" sz="2000" dirty="0">
                        <a:solidFill>
                          <a:schemeClr val="tx1"/>
                        </a:solidFill>
                        <a:effectLst/>
                        <a:latin typeface="Maiandra GD" panose="020E0502030308020204" pitchFamily="34" charset="0"/>
                        <a:ea typeface="Yu Mincho" panose="020B0400000000000000" pitchFamily="18" charset="-128"/>
                        <a:cs typeface="Times New Roman" panose="02020603050405020304" pitchFamily="18" charset="0"/>
                      </a:endParaRPr>
                    </a:p>
                  </a:txBody>
                  <a:tcPr marL="54282" marR="5428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7724961"/>
                  </a:ext>
                </a:extLst>
              </a:tr>
              <a:tr h="1040662">
                <a:tc>
                  <a:txBody>
                    <a:bodyPr/>
                    <a:lstStyle/>
                    <a:p>
                      <a:pPr marL="0" marR="0" lvl="0" indent="0" algn="just">
                        <a:lnSpc>
                          <a:spcPct val="107000"/>
                        </a:lnSpc>
                        <a:spcBef>
                          <a:spcPts val="0"/>
                        </a:spcBef>
                        <a:spcAft>
                          <a:spcPts val="0"/>
                        </a:spcAft>
                        <a:buFont typeface="+mj-lt"/>
                        <a:buNone/>
                      </a:pPr>
                      <a:r>
                        <a:rPr lang="en-US" sz="1600" b="0" dirty="0">
                          <a:effectLst/>
                          <a:latin typeface="Maiandra GD" panose="020E0502030308020204" pitchFamily="34" charset="0"/>
                        </a:rPr>
                        <a:t>a. Focuses on the ethical violations and breaches of professional standards</a:t>
                      </a:r>
                      <a:endParaRPr lang="en-US" sz="1600" b="0" dirty="0">
                        <a:effectLst/>
                        <a:latin typeface="Maiandra GD" panose="020E0502030308020204" pitchFamily="34" charset="0"/>
                        <a:ea typeface="Yu Mincho" panose="020B0400000000000000" pitchFamily="18" charset="-128"/>
                        <a:cs typeface="Times New Roman" panose="02020603050405020304" pitchFamily="18" charset="0"/>
                      </a:endParaRPr>
                    </a:p>
                  </a:txBody>
                  <a:tcPr marL="54282" marR="5428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600" dirty="0">
                          <a:effectLst/>
                          <a:latin typeface="Maiandra GD" panose="020E0502030308020204" pitchFamily="34" charset="0"/>
                        </a:rPr>
                        <a:t>Focuses on the failure to meet or breach of a duty of care in the provision of legal services</a:t>
                      </a:r>
                    </a:p>
                    <a:p>
                      <a:pPr marL="0" marR="0" algn="just">
                        <a:lnSpc>
                          <a:spcPct val="107000"/>
                        </a:lnSpc>
                        <a:spcBef>
                          <a:spcPts val="0"/>
                        </a:spcBef>
                        <a:spcAft>
                          <a:spcPts val="0"/>
                        </a:spcAft>
                      </a:pPr>
                      <a:endParaRPr lang="en-US" sz="1600" dirty="0">
                        <a:effectLst/>
                        <a:latin typeface="Maiandra GD" panose="020E0502030308020204" pitchFamily="34" charset="0"/>
                        <a:ea typeface="Yu Mincho" panose="020B0400000000000000" pitchFamily="18" charset="-128"/>
                        <a:cs typeface="Times New Roman" panose="02020603050405020304" pitchFamily="18" charset="0"/>
                      </a:endParaRPr>
                    </a:p>
                  </a:txBody>
                  <a:tcPr marL="54282" marR="5428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5522547"/>
                  </a:ext>
                </a:extLst>
              </a:tr>
              <a:tr h="2285915">
                <a:tc>
                  <a:txBody>
                    <a:bodyPr/>
                    <a:lstStyle/>
                    <a:p>
                      <a:pPr marL="0" marR="0" lvl="0" indent="0" algn="just">
                        <a:lnSpc>
                          <a:spcPct val="107000"/>
                        </a:lnSpc>
                        <a:spcBef>
                          <a:spcPts val="0"/>
                        </a:spcBef>
                        <a:spcAft>
                          <a:spcPts val="1275"/>
                        </a:spcAft>
                        <a:buFont typeface="+mj-lt"/>
                        <a:buNone/>
                      </a:pPr>
                      <a:r>
                        <a:rPr lang="en-US" sz="1600" b="0" dirty="0">
                          <a:effectLst/>
                          <a:latin typeface="Maiandra GD" panose="020E0502030308020204" pitchFamily="34" charset="0"/>
                        </a:rPr>
                        <a:t>b.</a:t>
                      </a:r>
                      <a:r>
                        <a:rPr lang="en-US" sz="1600" b="0" baseline="0" dirty="0">
                          <a:effectLst/>
                          <a:latin typeface="Maiandra GD" panose="020E0502030308020204" pitchFamily="34" charset="0"/>
                        </a:rPr>
                        <a:t> </a:t>
                      </a:r>
                      <a:r>
                        <a:rPr lang="en-US" sz="1600" b="0" dirty="0">
                          <a:effectLst/>
                          <a:latin typeface="Maiandra GD" panose="020E0502030308020204" pitchFamily="34" charset="0"/>
                        </a:rPr>
                        <a:t>Sanctions for breach of professional misconduct are;</a:t>
                      </a:r>
                    </a:p>
                    <a:p>
                      <a:pPr marL="342900" marR="0" lvl="0" indent="-342900" algn="just">
                        <a:lnSpc>
                          <a:spcPct val="115000"/>
                        </a:lnSpc>
                        <a:spcBef>
                          <a:spcPts val="0"/>
                        </a:spcBef>
                        <a:spcAft>
                          <a:spcPts val="0"/>
                        </a:spcAft>
                        <a:buFont typeface="Wingdings" panose="05000000000000000000" pitchFamily="2" charset="2"/>
                        <a:buChar char=""/>
                      </a:pPr>
                      <a:r>
                        <a:rPr lang="en-US" sz="1600" b="0" dirty="0">
                          <a:effectLst/>
                          <a:latin typeface="Maiandra GD" panose="020E0502030308020204" pitchFamily="34" charset="0"/>
                        </a:rPr>
                        <a:t>Admonishment;</a:t>
                      </a:r>
                    </a:p>
                    <a:p>
                      <a:pPr marL="342900" marR="0" lvl="0" indent="-342900" algn="just">
                        <a:lnSpc>
                          <a:spcPct val="107000"/>
                        </a:lnSpc>
                        <a:spcBef>
                          <a:spcPts val="0"/>
                        </a:spcBef>
                        <a:spcAft>
                          <a:spcPts val="0"/>
                        </a:spcAft>
                        <a:buFont typeface="Wingdings" panose="05000000000000000000" pitchFamily="2" charset="2"/>
                        <a:buChar char=""/>
                      </a:pPr>
                      <a:r>
                        <a:rPr lang="en-US" sz="1600" b="0" dirty="0">
                          <a:effectLst/>
                          <a:latin typeface="Maiandra GD" panose="020E0502030308020204" pitchFamily="34" charset="0"/>
                        </a:rPr>
                        <a:t>Suspension from practice for a period not exceeding 5 years or a specified period;</a:t>
                      </a:r>
                    </a:p>
                    <a:p>
                      <a:pPr marL="342900" marR="0" lvl="0" indent="-342900" algn="just">
                        <a:lnSpc>
                          <a:spcPct val="107000"/>
                        </a:lnSpc>
                        <a:spcBef>
                          <a:spcPts val="0"/>
                        </a:spcBef>
                        <a:spcAft>
                          <a:spcPts val="0"/>
                        </a:spcAft>
                        <a:buFont typeface="Wingdings" panose="05000000000000000000" pitchFamily="2" charset="2"/>
                        <a:buChar char=""/>
                      </a:pPr>
                      <a:r>
                        <a:rPr lang="en-US" sz="1600" b="0" dirty="0">
                          <a:effectLst/>
                          <a:latin typeface="Maiandra GD" panose="020E0502030308020204" pitchFamily="34" charset="0"/>
                        </a:rPr>
                        <a:t>Striking off the name of the advocate from the Roll;</a:t>
                      </a:r>
                    </a:p>
                    <a:p>
                      <a:pPr marL="342900" marR="0" lvl="0" indent="-342900" algn="just">
                        <a:lnSpc>
                          <a:spcPct val="107000"/>
                        </a:lnSpc>
                        <a:spcBef>
                          <a:spcPts val="0"/>
                        </a:spcBef>
                        <a:spcAft>
                          <a:spcPts val="0"/>
                        </a:spcAft>
                        <a:buFont typeface="Wingdings" panose="05000000000000000000" pitchFamily="2" charset="2"/>
                        <a:buChar char=""/>
                      </a:pPr>
                      <a:r>
                        <a:rPr lang="en-US" sz="1600" b="0" dirty="0">
                          <a:effectLst/>
                          <a:latin typeface="Maiandra GD" panose="020E0502030308020204" pitchFamily="34" charset="0"/>
                        </a:rPr>
                        <a:t>Payment of fine not exceeding </a:t>
                      </a:r>
                      <a:r>
                        <a:rPr lang="en-US" sz="1600" b="0" dirty="0" err="1">
                          <a:effectLst/>
                          <a:latin typeface="Maiandra GD" panose="020E0502030308020204" pitchFamily="34" charset="0"/>
                        </a:rPr>
                        <a:t>Ksh</a:t>
                      </a:r>
                      <a:r>
                        <a:rPr lang="en-US" sz="1600" b="0" dirty="0">
                          <a:effectLst/>
                          <a:latin typeface="Maiandra GD" panose="020E0502030308020204" pitchFamily="34" charset="0"/>
                        </a:rPr>
                        <a:t>. 5M by the advocate; and</a:t>
                      </a:r>
                    </a:p>
                    <a:p>
                      <a:pPr marL="342900" marR="0" lvl="0" indent="-342900" algn="just">
                        <a:lnSpc>
                          <a:spcPct val="107000"/>
                        </a:lnSpc>
                        <a:spcBef>
                          <a:spcPts val="0"/>
                        </a:spcBef>
                        <a:spcAft>
                          <a:spcPts val="0"/>
                        </a:spcAft>
                        <a:buFont typeface="Wingdings" panose="05000000000000000000" pitchFamily="2" charset="2"/>
                        <a:buChar char=""/>
                      </a:pPr>
                      <a:r>
                        <a:rPr lang="en-US" sz="1600" b="0" dirty="0">
                          <a:effectLst/>
                          <a:latin typeface="Maiandra GD" panose="020E0502030308020204" pitchFamily="34" charset="0"/>
                        </a:rPr>
                        <a:t>Compensation.</a:t>
                      </a:r>
                    </a:p>
                    <a:p>
                      <a:pPr marL="228600" marR="0" algn="just">
                        <a:lnSpc>
                          <a:spcPct val="107000"/>
                        </a:lnSpc>
                        <a:spcBef>
                          <a:spcPts val="0"/>
                        </a:spcBef>
                        <a:spcAft>
                          <a:spcPts val="0"/>
                        </a:spcAft>
                      </a:pPr>
                      <a:r>
                        <a:rPr lang="en-US" sz="1600" b="0" dirty="0">
                          <a:effectLst/>
                          <a:latin typeface="Maiandra GD" panose="020E0502030308020204" pitchFamily="34" charset="0"/>
                        </a:rPr>
                        <a:t> </a:t>
                      </a:r>
                      <a:endParaRPr lang="en-US" sz="1600" b="0" dirty="0">
                        <a:effectLst/>
                        <a:latin typeface="Maiandra GD" panose="020E0502030308020204" pitchFamily="34" charset="0"/>
                        <a:ea typeface="Yu Mincho" panose="020B0400000000000000" pitchFamily="18" charset="-128"/>
                        <a:cs typeface="Times New Roman" panose="02020603050405020304" pitchFamily="18" charset="0"/>
                      </a:endParaRPr>
                    </a:p>
                  </a:txBody>
                  <a:tcPr marL="54282" marR="5428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600" dirty="0">
                          <a:effectLst/>
                          <a:latin typeface="Maiandra GD" panose="020E0502030308020204" pitchFamily="34" charset="0"/>
                        </a:rPr>
                        <a:t>Professional negligence attracts compensation for damages caused.</a:t>
                      </a:r>
                      <a:endParaRPr lang="en-US" sz="1600" dirty="0">
                        <a:effectLst/>
                        <a:latin typeface="Maiandra GD" panose="020E0502030308020204" pitchFamily="34" charset="0"/>
                        <a:ea typeface="Yu Mincho" panose="020B0400000000000000" pitchFamily="18" charset="-128"/>
                        <a:cs typeface="Times New Roman" panose="02020603050405020304" pitchFamily="18" charset="0"/>
                      </a:endParaRPr>
                    </a:p>
                  </a:txBody>
                  <a:tcPr marL="54282" marR="5428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4516694"/>
                  </a:ext>
                </a:extLst>
              </a:tr>
              <a:tr h="496822">
                <a:tc>
                  <a:txBody>
                    <a:bodyPr/>
                    <a:lstStyle/>
                    <a:p>
                      <a:pPr marL="0" marR="0" lvl="0" indent="0" algn="just">
                        <a:lnSpc>
                          <a:spcPct val="107000"/>
                        </a:lnSpc>
                        <a:spcBef>
                          <a:spcPts val="0"/>
                        </a:spcBef>
                        <a:spcAft>
                          <a:spcPts val="0"/>
                        </a:spcAft>
                        <a:buFont typeface="+mj-lt"/>
                        <a:buNone/>
                      </a:pPr>
                      <a:r>
                        <a:rPr lang="en-US" sz="1600" b="0" dirty="0">
                          <a:effectLst/>
                          <a:latin typeface="Maiandra GD" panose="020E0502030308020204" pitchFamily="34" charset="0"/>
                        </a:rPr>
                        <a:t>c.  Involves willful or intentional disregards for professional obligations</a:t>
                      </a:r>
                      <a:endParaRPr lang="en-US" sz="1600" b="0" dirty="0">
                        <a:solidFill>
                          <a:srgbClr val="000000"/>
                        </a:solidFill>
                        <a:effectLst/>
                        <a:latin typeface="Maiandra GD" panose="020E0502030308020204" pitchFamily="34" charset="0"/>
                        <a:ea typeface="Yu Mincho" panose="020B0400000000000000" pitchFamily="18" charset="-128"/>
                        <a:cs typeface="Times New Roman" panose="02020603050405020304" pitchFamily="18" charset="0"/>
                      </a:endParaRPr>
                    </a:p>
                  </a:txBody>
                  <a:tcPr marL="54282" marR="5428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600" dirty="0">
                          <a:effectLst/>
                          <a:latin typeface="Maiandra GD" panose="020E0502030308020204" pitchFamily="34" charset="0"/>
                        </a:rPr>
                        <a:t> Can be intentional or accidental</a:t>
                      </a:r>
                      <a:endParaRPr lang="en-US" sz="1600" dirty="0">
                        <a:effectLst/>
                        <a:latin typeface="Maiandra GD" panose="020E0502030308020204" pitchFamily="34" charset="0"/>
                        <a:ea typeface="Yu Mincho" panose="020B0400000000000000" pitchFamily="18" charset="-128"/>
                        <a:cs typeface="Times New Roman" panose="02020603050405020304" pitchFamily="18" charset="0"/>
                      </a:endParaRPr>
                    </a:p>
                  </a:txBody>
                  <a:tcPr marL="54282" marR="5428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56060660"/>
                  </a:ext>
                </a:extLst>
              </a:tr>
              <a:tr h="1186042">
                <a:tc>
                  <a:txBody>
                    <a:bodyPr/>
                    <a:lstStyle/>
                    <a:p>
                      <a:pPr marL="0" marR="0" lvl="0" indent="0" algn="just">
                        <a:lnSpc>
                          <a:spcPct val="107000"/>
                        </a:lnSpc>
                        <a:spcBef>
                          <a:spcPts val="0"/>
                        </a:spcBef>
                        <a:spcAft>
                          <a:spcPts val="0"/>
                        </a:spcAft>
                        <a:buFont typeface="+mj-lt"/>
                        <a:buNone/>
                      </a:pPr>
                      <a:r>
                        <a:rPr lang="en-US" sz="1600" b="0" dirty="0">
                          <a:effectLst/>
                          <a:latin typeface="Maiandra GD" panose="020E0502030308020204" pitchFamily="34" charset="0"/>
                        </a:rPr>
                        <a:t>d.</a:t>
                      </a:r>
                      <a:r>
                        <a:rPr lang="en-US" sz="1600" b="0" baseline="0" dirty="0">
                          <a:effectLst/>
                          <a:latin typeface="Maiandra GD" panose="020E0502030308020204" pitchFamily="34" charset="0"/>
                        </a:rPr>
                        <a:t>   </a:t>
                      </a:r>
                      <a:r>
                        <a:rPr lang="en-US" sz="1600" b="0" dirty="0">
                          <a:effectLst/>
                          <a:latin typeface="Maiandra GD" panose="020E0502030308020204" pitchFamily="34" charset="0"/>
                        </a:rPr>
                        <a:t>Redressed  by advocates disciplinary  bodies </a:t>
                      </a:r>
                      <a:r>
                        <a:rPr lang="en-US" sz="1600" b="0" dirty="0" err="1">
                          <a:effectLst/>
                          <a:latin typeface="Maiandra GD" panose="020E0502030308020204" pitchFamily="34" charset="0"/>
                        </a:rPr>
                        <a:t>e.g</a:t>
                      </a:r>
                      <a:r>
                        <a:rPr lang="en-US" sz="1600" b="0" dirty="0">
                          <a:effectLst/>
                          <a:latin typeface="Maiandra GD" panose="020E0502030308020204" pitchFamily="34" charset="0"/>
                        </a:rPr>
                        <a:t> ACC, ADT and LSK</a:t>
                      </a:r>
                      <a:endParaRPr lang="en-US" sz="1600" b="0" dirty="0">
                        <a:solidFill>
                          <a:srgbClr val="000000"/>
                        </a:solidFill>
                        <a:effectLst/>
                        <a:latin typeface="Maiandra GD" panose="020E0502030308020204" pitchFamily="34" charset="0"/>
                        <a:ea typeface="Yu Mincho" panose="020B0400000000000000" pitchFamily="18" charset="-128"/>
                        <a:cs typeface="Times New Roman" panose="02020603050405020304" pitchFamily="18" charset="0"/>
                      </a:endParaRPr>
                    </a:p>
                  </a:txBody>
                  <a:tcPr marL="54282" marR="5428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600" dirty="0">
                          <a:effectLst/>
                          <a:latin typeface="Maiandra GD" panose="020E0502030308020204" pitchFamily="34" charset="0"/>
                        </a:rPr>
                        <a:t>Redressed through courts of law.</a:t>
                      </a:r>
                      <a:endParaRPr lang="en-US" sz="1600" dirty="0">
                        <a:effectLst/>
                        <a:latin typeface="Maiandra GD" panose="020E0502030308020204" pitchFamily="34" charset="0"/>
                        <a:ea typeface="Yu Mincho" panose="020B0400000000000000" pitchFamily="18" charset="-128"/>
                        <a:cs typeface="Times New Roman" panose="02020603050405020304" pitchFamily="18" charset="0"/>
                      </a:endParaRPr>
                    </a:p>
                  </a:txBody>
                  <a:tcPr marL="54282" marR="5428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4474104"/>
                  </a:ext>
                </a:extLst>
              </a:tr>
            </a:tbl>
          </a:graphicData>
        </a:graphic>
      </p:graphicFrame>
    </p:spTree>
    <p:extLst>
      <p:ext uri="{BB962C8B-B14F-4D97-AF65-F5344CB8AC3E}">
        <p14:creationId xmlns:p14="http://schemas.microsoft.com/office/powerpoint/2010/main" val="21701986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1504" y="188640"/>
            <a:ext cx="9649072" cy="883566"/>
          </a:xfrm>
        </p:spPr>
        <p:txBody>
          <a:bodyPr/>
          <a:lstStyle/>
          <a:p>
            <a:r>
              <a:rPr lang="en-US" sz="3200" b="1" dirty="0">
                <a:solidFill>
                  <a:srgbClr val="0000CC"/>
                </a:solidFill>
                <a:latin typeface="Maiandra GD" panose="020E0502030308020204" pitchFamily="34" charset="0"/>
              </a:rPr>
              <a:t>The Thin Line Between </a:t>
            </a:r>
            <a:br>
              <a:rPr lang="en-US" sz="3200" b="1" dirty="0">
                <a:solidFill>
                  <a:srgbClr val="0000CC"/>
                </a:solidFill>
                <a:latin typeface="Maiandra GD" panose="020E0502030308020204" pitchFamily="34" charset="0"/>
              </a:rPr>
            </a:br>
            <a:r>
              <a:rPr lang="en-US" sz="3200" b="1" dirty="0">
                <a:solidFill>
                  <a:srgbClr val="0000CC"/>
                </a:solidFill>
                <a:latin typeface="Maiandra GD" panose="020E0502030308020204" pitchFamily="34" charset="0"/>
              </a:rPr>
              <a:t>Professional Misconduct and Negligence</a:t>
            </a:r>
          </a:p>
        </p:txBody>
      </p:sp>
      <p:sp>
        <p:nvSpPr>
          <p:cNvPr id="3" name="Content Placeholder 2"/>
          <p:cNvSpPr>
            <a:spLocks noGrp="1"/>
          </p:cNvSpPr>
          <p:nvPr>
            <p:ph idx="1"/>
          </p:nvPr>
        </p:nvSpPr>
        <p:spPr>
          <a:xfrm>
            <a:off x="1415480" y="1268760"/>
            <a:ext cx="10225136" cy="4968552"/>
          </a:xfrm>
        </p:spPr>
        <p:txBody>
          <a:bodyPr anchor="t"/>
          <a:lstStyle/>
          <a:p>
            <a:pPr algn="just">
              <a:buFont typeface="Wingdings" panose="05000000000000000000" pitchFamily="2" charset="2"/>
              <a:buChar char="§"/>
            </a:pPr>
            <a:r>
              <a:rPr lang="en-US" sz="2000" dirty="0">
                <a:effectLst/>
                <a:latin typeface="Maiandra GD" panose="020E0502030308020204" pitchFamily="34" charset="0"/>
                <a:ea typeface="Calibri" panose="020F0502020204030204" pitchFamily="34" charset="0"/>
                <a:cs typeface="Times New Roman" panose="02020603050405020304" pitchFamily="18" charset="0"/>
              </a:rPr>
              <a:t>The key distinguishing feature between professional negligence and professional misconduct can be challenging. </a:t>
            </a:r>
          </a:p>
          <a:p>
            <a:pPr marL="62865" indent="0" algn="just">
              <a:buNone/>
            </a:pPr>
            <a:endParaRPr lang="en-US" sz="2000" dirty="0">
              <a:effectLst/>
              <a:latin typeface="Maiandra GD" panose="020E0502030308020204" pitchFamily="34" charset="0"/>
              <a:ea typeface="Calibri" panose="020F0502020204030204" pitchFamily="34" charset="0"/>
              <a:cs typeface="Times New Roman" panose="02020603050405020304" pitchFamily="18" charset="0"/>
            </a:endParaRPr>
          </a:p>
          <a:p>
            <a:pPr algn="just">
              <a:buFont typeface="Wingdings" panose="05000000000000000000" pitchFamily="2" charset="2"/>
              <a:buChar char="§"/>
            </a:pPr>
            <a:r>
              <a:rPr lang="en-US" sz="2000" dirty="0">
                <a:effectLst/>
                <a:latin typeface="Maiandra GD" panose="020E0502030308020204" pitchFamily="34" charset="0"/>
                <a:ea typeface="Calibri" panose="020F0502020204030204" pitchFamily="34" charset="0"/>
                <a:cs typeface="Times New Roman" panose="02020603050405020304" pitchFamily="18" charset="0"/>
              </a:rPr>
              <a:t>The line separating the two is often thin and blurry and lies in the nature of the action or wrongdoing as was observed in </a:t>
            </a:r>
            <a:r>
              <a:rPr lang="en-US" sz="2000" b="1" u="sng" dirty="0">
                <a:latin typeface="Maiandra GD" panose="020E0502030308020204" pitchFamily="34" charset="0"/>
              </a:rPr>
              <a:t>National Bank of Kenya Ltd v. E. </a:t>
            </a:r>
            <a:r>
              <a:rPr lang="en-US" sz="2000" b="1" u="sng" dirty="0" err="1">
                <a:latin typeface="Maiandra GD" panose="020E0502030308020204" pitchFamily="34" charset="0"/>
              </a:rPr>
              <a:t>Muriu</a:t>
            </a:r>
            <a:r>
              <a:rPr lang="en-US" sz="2000" b="1" u="sng" dirty="0">
                <a:latin typeface="Maiandra GD" panose="020E0502030308020204" pitchFamily="34" charset="0"/>
              </a:rPr>
              <a:t> </a:t>
            </a:r>
            <a:r>
              <a:rPr lang="en-US" sz="2000" b="1" u="sng" dirty="0" err="1">
                <a:latin typeface="Maiandra GD" panose="020E0502030308020204" pitchFamily="34" charset="0"/>
              </a:rPr>
              <a:t>Kamau</a:t>
            </a:r>
            <a:r>
              <a:rPr lang="en-US" sz="2000" b="1" u="sng" dirty="0">
                <a:latin typeface="Maiandra GD" panose="020E0502030308020204" pitchFamily="34" charset="0"/>
              </a:rPr>
              <a:t> </a:t>
            </a:r>
            <a:r>
              <a:rPr lang="en-US" sz="2000" b="1" u="sng" dirty="0" err="1">
                <a:latin typeface="Maiandra GD" panose="020E0502030308020204" pitchFamily="34" charset="0"/>
              </a:rPr>
              <a:t>Mungai</a:t>
            </a:r>
            <a:r>
              <a:rPr lang="en-US" sz="2000" b="1" u="sng" dirty="0">
                <a:latin typeface="Maiandra GD" panose="020E0502030308020204" pitchFamily="34" charset="0"/>
              </a:rPr>
              <a:t> &amp; </a:t>
            </a:r>
            <a:r>
              <a:rPr lang="en-US" sz="2000" b="1" u="sng" dirty="0" err="1">
                <a:latin typeface="Maiandra GD" panose="020E0502030308020204" pitchFamily="34" charset="0"/>
              </a:rPr>
              <a:t>Njoroge</a:t>
            </a:r>
            <a:r>
              <a:rPr lang="en-US" sz="2000" b="1" u="sng" dirty="0">
                <a:latin typeface="Maiandra GD" panose="020E0502030308020204" pitchFamily="34" charset="0"/>
              </a:rPr>
              <a:t> </a:t>
            </a:r>
            <a:r>
              <a:rPr lang="en-US" sz="2000" b="1" u="sng" dirty="0" err="1">
                <a:latin typeface="Maiandra GD" panose="020E0502030308020204" pitchFamily="34" charset="0"/>
              </a:rPr>
              <a:t>Nani</a:t>
            </a:r>
            <a:r>
              <a:rPr lang="en-US" sz="2000" b="1" u="sng" dirty="0">
                <a:latin typeface="Maiandra GD" panose="020E0502030308020204" pitchFamily="34" charset="0"/>
              </a:rPr>
              <a:t> </a:t>
            </a:r>
            <a:r>
              <a:rPr lang="en-US" sz="2000" b="1" u="sng" dirty="0" err="1">
                <a:latin typeface="Maiandra GD" panose="020E0502030308020204" pitchFamily="34" charset="0"/>
              </a:rPr>
              <a:t>Mungai</a:t>
            </a:r>
            <a:r>
              <a:rPr lang="en-US" sz="2000" b="1" u="sng" dirty="0">
                <a:latin typeface="Maiandra GD" panose="020E0502030308020204" pitchFamily="34" charset="0"/>
              </a:rPr>
              <a:t> T/A</a:t>
            </a:r>
            <a:r>
              <a:rPr lang="en-US" sz="2000" dirty="0">
                <a:latin typeface="Maiandra GD" panose="020E0502030308020204" pitchFamily="34" charset="0"/>
              </a:rPr>
              <a:t> </a:t>
            </a:r>
            <a:r>
              <a:rPr lang="en-US" sz="2000" b="1" u="sng" dirty="0" err="1">
                <a:latin typeface="Maiandra GD" panose="020E0502030308020204" pitchFamily="34" charset="0"/>
              </a:rPr>
              <a:t>Muriu</a:t>
            </a:r>
            <a:r>
              <a:rPr lang="en-US" sz="2000" b="1" u="sng" dirty="0">
                <a:latin typeface="Maiandra GD" panose="020E0502030308020204" pitchFamily="34" charset="0"/>
              </a:rPr>
              <a:t> </a:t>
            </a:r>
            <a:r>
              <a:rPr lang="en-US" sz="2000" b="1" u="sng" dirty="0" err="1">
                <a:latin typeface="Maiandra GD" panose="020E0502030308020204" pitchFamily="34" charset="0"/>
              </a:rPr>
              <a:t>Mungai</a:t>
            </a:r>
            <a:r>
              <a:rPr lang="en-US" sz="2000" b="1" u="sng" dirty="0">
                <a:latin typeface="Maiandra GD" panose="020E0502030308020204" pitchFamily="34" charset="0"/>
              </a:rPr>
              <a:t> &amp; Company Advocates HCC 539 of 2004</a:t>
            </a:r>
            <a:r>
              <a:rPr lang="en-US" sz="2000" u="sng" dirty="0">
                <a:latin typeface="Maiandra GD" panose="020E0502030308020204" pitchFamily="34" charset="0"/>
              </a:rPr>
              <a:t>.</a:t>
            </a:r>
          </a:p>
          <a:p>
            <a:pPr marL="62865" indent="0" algn="just">
              <a:buNone/>
            </a:pPr>
            <a:r>
              <a:rPr lang="en-US" sz="2000" dirty="0">
                <a:latin typeface="Maiandra GD" panose="020E0502030308020204" pitchFamily="34" charset="0"/>
              </a:rPr>
              <a:t> </a:t>
            </a:r>
          </a:p>
          <a:p>
            <a:pPr algn="just">
              <a:buFont typeface="Wingdings" panose="05000000000000000000" pitchFamily="2" charset="2"/>
              <a:buChar char="§"/>
            </a:pPr>
            <a:r>
              <a:rPr lang="en-US" sz="2000" dirty="0">
                <a:latin typeface="Maiandra GD" panose="020E0502030308020204" pitchFamily="34" charset="0"/>
              </a:rPr>
              <a:t>The court held </a:t>
            </a:r>
            <a:r>
              <a:rPr lang="en-US" sz="2000" dirty="0" err="1">
                <a:latin typeface="Maiandra GD" panose="020E0502030308020204" pitchFamily="34" charset="0"/>
              </a:rPr>
              <a:t>that:</a:t>
            </a:r>
            <a:r>
              <a:rPr lang="en-US" sz="2000" b="1" i="1" dirty="0" err="1">
                <a:latin typeface="Maiandra GD" panose="020E0502030308020204" pitchFamily="34" charset="0"/>
              </a:rPr>
              <a:t>“the</a:t>
            </a:r>
            <a:r>
              <a:rPr lang="en-US" sz="2000" b="1" i="1" dirty="0">
                <a:latin typeface="Maiandra GD" panose="020E0502030308020204" pitchFamily="34" charset="0"/>
              </a:rPr>
              <a:t> advocates tribunal only addresses the issue of professional misconduct of an errant advocate thereby leaving out the issue of professional negligence, restitution and other prayers to be determined by the courts.</a:t>
            </a:r>
          </a:p>
          <a:p>
            <a:pPr marL="62865" indent="0" algn="just">
              <a:buNone/>
            </a:pPr>
            <a:endParaRPr lang="en-US" sz="2000" b="1" i="1" dirty="0">
              <a:latin typeface="Maiandra GD" panose="020E0502030308020204" pitchFamily="34" charset="0"/>
            </a:endParaRPr>
          </a:p>
          <a:p>
            <a:pPr algn="just">
              <a:buFont typeface="Wingdings" panose="05000000000000000000" pitchFamily="2" charset="2"/>
              <a:buChar char="§"/>
            </a:pPr>
            <a:r>
              <a:rPr lang="en-GB" sz="2000" dirty="0">
                <a:latin typeface="Maiandra GD" panose="020E0502030308020204" pitchFamily="34" charset="0"/>
                <a:ea typeface="Calibri" panose="020F0502020204030204" pitchFamily="34" charset="0"/>
                <a:cs typeface="Times New Roman" panose="02020603050405020304" pitchFamily="18" charset="0"/>
              </a:rPr>
              <a:t>Understanding the difference between professional misconduct and professional negligence is essential in knowing which forum to address what complaint and the remedies available for both misconduct and negligence.</a:t>
            </a:r>
          </a:p>
          <a:p>
            <a:pPr algn="just">
              <a:buFont typeface="Wingdings" panose="05000000000000000000" pitchFamily="2" charset="2"/>
              <a:buChar char="§"/>
            </a:pPr>
            <a:endParaRPr lang="en-GB" sz="2000" dirty="0">
              <a:latin typeface="Maiandra GD" panose="020E0502030308020204" pitchFamily="34" charset="0"/>
              <a:ea typeface="Calibri" panose="020F0502020204030204" pitchFamily="34" charset="0"/>
              <a:cs typeface="Times New Roman" panose="02020603050405020304" pitchFamily="18" charset="0"/>
            </a:endParaRPr>
          </a:p>
          <a:p>
            <a:pPr algn="just">
              <a:buFont typeface="Wingdings" panose="05000000000000000000" pitchFamily="2" charset="2"/>
              <a:buChar char="§"/>
            </a:pPr>
            <a:endParaRPr lang="en-US" sz="1600" b="1" i="1" dirty="0">
              <a:latin typeface="Maiandra GD" panose="020E0502030308020204" pitchFamily="34" charset="0"/>
            </a:endParaRPr>
          </a:p>
          <a:p>
            <a:pPr marL="62865" indent="0" algn="just">
              <a:buNone/>
            </a:pPr>
            <a:endParaRPr lang="en-US" sz="1200" dirty="0">
              <a:effectLst/>
              <a:latin typeface="Maiandra GD" panose="020E0502030308020204" pitchFamily="34" charset="0"/>
              <a:ea typeface="Calibri" panose="020F0502020204030204" pitchFamily="34" charset="0"/>
              <a:cs typeface="Times New Roman" panose="02020603050405020304" pitchFamily="18" charset="0"/>
            </a:endParaRPr>
          </a:p>
          <a:p>
            <a:pPr algn="just"/>
            <a:endParaRPr lang="en-US" sz="1400" dirty="0">
              <a:latin typeface="Maiandra GD" panose="020E0502030308020204" pitchFamily="34" charset="0"/>
            </a:endParaRPr>
          </a:p>
        </p:txBody>
      </p:sp>
    </p:spTree>
    <p:extLst>
      <p:ext uri="{BB962C8B-B14F-4D97-AF65-F5344CB8AC3E}">
        <p14:creationId xmlns:p14="http://schemas.microsoft.com/office/powerpoint/2010/main" val="11485040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03F42-7F63-EFC3-7CBC-FCD89393970A}"/>
              </a:ext>
            </a:extLst>
          </p:cNvPr>
          <p:cNvSpPr>
            <a:spLocks noGrp="1"/>
          </p:cNvSpPr>
          <p:nvPr>
            <p:ph type="title"/>
          </p:nvPr>
        </p:nvSpPr>
        <p:spPr>
          <a:xfrm>
            <a:off x="1271464" y="332656"/>
            <a:ext cx="10272889" cy="667543"/>
          </a:xfrm>
        </p:spPr>
        <p:txBody>
          <a:bodyPr/>
          <a:lstStyle/>
          <a:p>
            <a:r>
              <a:rPr lang="en-US" sz="4400" dirty="0" err="1">
                <a:solidFill>
                  <a:srgbClr val="0000CC"/>
                </a:solidFill>
                <a:latin typeface="Maiandra GD" panose="020E0502030308020204" pitchFamily="34" charset="0"/>
              </a:rPr>
              <a:t>Cont</a:t>
            </a:r>
            <a:r>
              <a:rPr lang="en-US" sz="4400" dirty="0">
                <a:solidFill>
                  <a:srgbClr val="0000CC"/>
                </a:solidFill>
                <a:latin typeface="Maiandra GD" panose="020E0502030308020204" pitchFamily="34" charset="0"/>
              </a:rPr>
              <a:t>…</a:t>
            </a:r>
          </a:p>
        </p:txBody>
      </p:sp>
      <p:sp>
        <p:nvSpPr>
          <p:cNvPr id="3" name="Text Placeholder 2">
            <a:extLst>
              <a:ext uri="{FF2B5EF4-FFF2-40B4-BE49-F238E27FC236}">
                <a16:creationId xmlns:a16="http://schemas.microsoft.com/office/drawing/2014/main" id="{E81FB12D-985D-3EDE-FB16-60067CEA2453}"/>
              </a:ext>
            </a:extLst>
          </p:cNvPr>
          <p:cNvSpPr>
            <a:spLocks noGrp="1"/>
          </p:cNvSpPr>
          <p:nvPr>
            <p:ph type="body" idx="1"/>
          </p:nvPr>
        </p:nvSpPr>
        <p:spPr>
          <a:xfrm>
            <a:off x="1127448" y="1196753"/>
            <a:ext cx="10272889" cy="5328591"/>
          </a:xfrm>
        </p:spPr>
        <p:txBody>
          <a:bodyPr/>
          <a:lstStyle/>
          <a:p>
            <a:pPr marL="62865" indent="0">
              <a:buNone/>
            </a:pPr>
            <a:r>
              <a:rPr lang="en-US" sz="2000" b="1">
                <a:latin typeface="Maiandra GD" panose="020E0502030308020204" pitchFamily="34" charset="0"/>
              </a:rPr>
              <a:t>Negligence</a:t>
            </a:r>
            <a:endParaRPr lang="en-US" sz="2000" b="1" dirty="0">
              <a:latin typeface="Maiandra GD" panose="020E0502030308020204" pitchFamily="34" charset="0"/>
            </a:endParaRPr>
          </a:p>
          <a:p>
            <a:r>
              <a:rPr lang="en-US" sz="2000" dirty="0">
                <a:latin typeface="Maiandra GD" panose="020E0502030308020204" pitchFamily="34" charset="0"/>
              </a:rPr>
              <a:t>Nature: Involves the Advocates' failure to exercise reasonable care, skill, or diligence during client representation.</a:t>
            </a:r>
          </a:p>
          <a:p>
            <a:r>
              <a:rPr lang="en-US" sz="2000" dirty="0">
                <a:latin typeface="Maiandra GD" panose="020E0502030308020204" pitchFamily="34" charset="0"/>
              </a:rPr>
              <a:t>Impact: May lead to unintended harm or financial loss for the client.</a:t>
            </a:r>
          </a:p>
          <a:p>
            <a:r>
              <a:rPr lang="en-US" sz="2000" dirty="0">
                <a:latin typeface="Maiandra GD" panose="020E0502030308020204" pitchFamily="34" charset="0"/>
              </a:rPr>
              <a:t>Characteristics: Often arises from errors, omissions, or mistakes in legal work.</a:t>
            </a:r>
          </a:p>
          <a:p>
            <a:pPr marL="62865" indent="0">
              <a:buNone/>
            </a:pPr>
            <a:r>
              <a:rPr lang="en-US" sz="2000" b="1" dirty="0">
                <a:solidFill>
                  <a:schemeClr val="tx1"/>
                </a:solidFill>
                <a:latin typeface="Maiandra GD" panose="020E0502030308020204" pitchFamily="34" charset="0"/>
              </a:rPr>
              <a:t>Professional Misconduct:</a:t>
            </a:r>
            <a:endParaRPr lang="en-US" sz="2000" dirty="0">
              <a:latin typeface="Maiandra GD" panose="020E0502030308020204" pitchFamily="34" charset="0"/>
            </a:endParaRPr>
          </a:p>
          <a:p>
            <a:r>
              <a:rPr lang="en-US" sz="2000" dirty="0">
                <a:latin typeface="Maiandra GD" panose="020E0502030308020204" pitchFamily="34" charset="0"/>
              </a:rPr>
              <a:t>Nature: Encompasses severe breaches of ethical and professional standards within the legal profession.</a:t>
            </a:r>
          </a:p>
          <a:p>
            <a:r>
              <a:rPr lang="en-US" sz="2000" dirty="0">
                <a:latin typeface="Maiandra GD" panose="020E0502030308020204" pitchFamily="34" charset="0"/>
              </a:rPr>
              <a:t>Impact: Has the potential to seriously undermine the integrity of the legal system and erode public trust.</a:t>
            </a:r>
          </a:p>
          <a:p>
            <a:r>
              <a:rPr lang="en-US" sz="2000" dirty="0">
                <a:latin typeface="Maiandra GD" panose="020E0502030308020204" pitchFamily="34" charset="0"/>
              </a:rPr>
              <a:t>Characteristics: Involves deliberate actions that violate established norms of ethical conduct</a:t>
            </a:r>
            <a:r>
              <a:rPr lang="en-US" dirty="0"/>
              <a:t>.</a:t>
            </a:r>
          </a:p>
        </p:txBody>
      </p:sp>
    </p:spTree>
    <p:extLst>
      <p:ext uri="{BB962C8B-B14F-4D97-AF65-F5344CB8AC3E}">
        <p14:creationId xmlns:p14="http://schemas.microsoft.com/office/powerpoint/2010/main" val="540394972"/>
      </p:ext>
    </p:extLst>
  </p:cSld>
  <p:clrMapOvr>
    <a:masterClrMapping/>
  </p:clrMapOvr>
  <p:transition spd="slow">
    <p:wheel spokes="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10218" y="457200"/>
            <a:ext cx="10272183" cy="5564088"/>
          </a:xfrm>
        </p:spPr>
        <p:txBody>
          <a:bodyPr/>
          <a:lstStyle/>
          <a:p>
            <a:r>
              <a:rPr lang="en-GB" sz="4400" b="1" dirty="0">
                <a:solidFill>
                  <a:srgbClr val="0000CC"/>
                </a:solidFill>
                <a:latin typeface="Maiandra GD" panose="020E0502030308020204" pitchFamily="34" charset="0"/>
              </a:rPr>
              <a:t>PART 1:</a:t>
            </a:r>
            <a:br>
              <a:rPr lang="en-GB" sz="4400" b="1" dirty="0">
                <a:solidFill>
                  <a:srgbClr val="0000CC"/>
                </a:solidFill>
                <a:latin typeface="Maiandra GD" panose="020E0502030308020204" pitchFamily="34" charset="0"/>
              </a:rPr>
            </a:br>
            <a:r>
              <a:rPr lang="en-GB" sz="4400" b="1" dirty="0">
                <a:solidFill>
                  <a:srgbClr val="0000CC"/>
                </a:solidFill>
                <a:latin typeface="Maiandra GD" panose="020E0502030308020204" pitchFamily="34" charset="0"/>
              </a:rPr>
              <a:t>PROFESSIONAL MISCONDUCT</a:t>
            </a:r>
            <a:br>
              <a:rPr lang="en-GB" sz="4400" b="1" dirty="0">
                <a:solidFill>
                  <a:srgbClr val="0000CC"/>
                </a:solidFill>
                <a:latin typeface="Maiandra GD" panose="020E0502030308020204" pitchFamily="34" charset="0"/>
              </a:rPr>
            </a:br>
            <a:r>
              <a:rPr lang="en-GB" b="1" dirty="0">
                <a:solidFill>
                  <a:srgbClr val="0000CC"/>
                </a:solidFill>
                <a:latin typeface="Maiandra GD" panose="020E0502030308020204" pitchFamily="34" charset="0"/>
              </a:rPr>
              <a:t/>
            </a:r>
            <a:br>
              <a:rPr lang="en-GB" b="1" dirty="0">
                <a:solidFill>
                  <a:srgbClr val="0000CC"/>
                </a:solidFill>
                <a:latin typeface="Maiandra GD" panose="020E0502030308020204" pitchFamily="34" charset="0"/>
              </a:rPr>
            </a:br>
            <a:r>
              <a:rPr lang="en-GB" b="1" dirty="0">
                <a:solidFill>
                  <a:srgbClr val="0000CC"/>
                </a:solidFill>
                <a:latin typeface="Maiandra GD" panose="020E0502030308020204" pitchFamily="34" charset="0"/>
              </a:rPr>
              <a:t/>
            </a:r>
            <a:br>
              <a:rPr lang="en-GB" b="1" dirty="0">
                <a:solidFill>
                  <a:srgbClr val="0000CC"/>
                </a:solidFill>
                <a:latin typeface="Maiandra GD" panose="020E0502030308020204" pitchFamily="34" charset="0"/>
              </a:rPr>
            </a:br>
            <a:r>
              <a:rPr lang="en-GB" b="1" dirty="0">
                <a:solidFill>
                  <a:srgbClr val="0000CC"/>
                </a:solidFill>
                <a:latin typeface="Maiandra GD" panose="020E0502030308020204" pitchFamily="34" charset="0"/>
              </a:rPr>
              <a:t>PRESENTED BY:</a:t>
            </a:r>
            <a:br>
              <a:rPr lang="en-GB" b="1" dirty="0">
                <a:solidFill>
                  <a:srgbClr val="0000CC"/>
                </a:solidFill>
                <a:latin typeface="Maiandra GD" panose="020E0502030308020204" pitchFamily="34" charset="0"/>
              </a:rPr>
            </a:br>
            <a:r>
              <a:rPr lang="en-GB" b="1" dirty="0">
                <a:solidFill>
                  <a:srgbClr val="0000CC"/>
                </a:solidFill>
                <a:latin typeface="Maiandra GD" panose="020E0502030308020204" pitchFamily="34" charset="0"/>
              </a:rPr>
              <a:t>COMM. PATRICK MURIUKI</a:t>
            </a:r>
            <a:br>
              <a:rPr lang="en-GB" b="1" dirty="0">
                <a:solidFill>
                  <a:srgbClr val="0000CC"/>
                </a:solidFill>
                <a:latin typeface="Maiandra GD" panose="020E0502030308020204" pitchFamily="34" charset="0"/>
              </a:rPr>
            </a:br>
            <a:endParaRPr lang="en-US" b="1" dirty="0">
              <a:solidFill>
                <a:srgbClr val="0000CC"/>
              </a:solidFill>
              <a:latin typeface="Maiandra GD" panose="020E0502030308020204" pitchFamily="34" charset="0"/>
            </a:endParaRPr>
          </a:p>
        </p:txBody>
      </p:sp>
    </p:spTree>
    <p:extLst>
      <p:ext uri="{BB962C8B-B14F-4D97-AF65-F5344CB8AC3E}">
        <p14:creationId xmlns:p14="http://schemas.microsoft.com/office/powerpoint/2010/main" val="23339992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91"/>
        <p:cNvGrpSpPr/>
        <p:nvPr/>
      </p:nvGrpSpPr>
      <p:grpSpPr>
        <a:xfrm>
          <a:off x="0" y="0"/>
          <a:ext cx="0" cy="0"/>
          <a:chOff x="0" y="0"/>
          <a:chExt cx="0" cy="0"/>
        </a:xfrm>
      </p:grpSpPr>
      <p:pic>
        <p:nvPicPr>
          <p:cNvPr id="2097156" name="Google Shape;593;p51" descr="C:\Users\Faith\AppData\Local\Microsoft\Windows\INetCache\IE\UYVQ0OZC\questions-and-answers[1].jpg"/>
          <p:cNvPicPr preferRelativeResize="0">
            <a:picLocks/>
          </p:cNvPicPr>
          <p:nvPr/>
        </p:nvPicPr>
        <p:blipFill rotWithShape="1">
          <a:blip r:embed="rId3">
            <a:alphaModFix/>
          </a:blip>
          <a:srcRect/>
          <a:stretch>
            <a:fillRect/>
          </a:stretch>
        </p:blipFill>
        <p:spPr>
          <a:xfrm>
            <a:off x="2207568" y="34173"/>
            <a:ext cx="9649072" cy="6696744"/>
          </a:xfrm>
          <a:prstGeom prst="rect">
            <a:avLst/>
          </a:prstGeom>
          <a:noFill/>
          <a:ln>
            <a:noFill/>
          </a:ln>
        </p:spPr>
      </p:pic>
    </p:spTree>
    <p:extLst>
      <p:ext uri="{BB962C8B-B14F-4D97-AF65-F5344CB8AC3E}">
        <p14:creationId xmlns:p14="http://schemas.microsoft.com/office/powerpoint/2010/main" val="22801230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048668" name="Google Shape;193;p4"/>
          <p:cNvSpPr txBox="1">
            <a:spLocks noGrp="1"/>
          </p:cNvSpPr>
          <p:nvPr>
            <p:ph type="title"/>
          </p:nvPr>
        </p:nvSpPr>
        <p:spPr>
          <a:xfrm>
            <a:off x="2639616" y="116632"/>
            <a:ext cx="7627620" cy="70826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sz="4400" b="1" dirty="0">
                <a:solidFill>
                  <a:srgbClr val="0000CC"/>
                </a:solidFill>
                <a:latin typeface="Maiandra GD" panose="020E0502030308020204" pitchFamily="34" charset="0"/>
                <a:ea typeface="Overlock"/>
                <a:cs typeface="Overlock"/>
                <a:sym typeface="Overlock"/>
              </a:rPr>
              <a:t>The Legal Profession</a:t>
            </a:r>
          </a:p>
        </p:txBody>
      </p:sp>
      <p:sp>
        <p:nvSpPr>
          <p:cNvPr id="1048669" name="Google Shape;194;p4"/>
          <p:cNvSpPr txBox="1"/>
          <p:nvPr/>
        </p:nvSpPr>
        <p:spPr>
          <a:xfrm>
            <a:off x="1415480" y="980728"/>
            <a:ext cx="10263754" cy="6038536"/>
          </a:xfrm>
          <a:prstGeom prst="rect">
            <a:avLst/>
          </a:prstGeom>
          <a:noFill/>
          <a:ln>
            <a:noFill/>
          </a:ln>
        </p:spPr>
        <p:txBody>
          <a:bodyPr spcFirstLastPara="1" wrap="square" lIns="91425" tIns="45700" rIns="91425" bIns="45700" anchor="t" anchorCtr="0">
            <a:spAutoFit/>
          </a:bodyPr>
          <a:lstStyle/>
          <a:p>
            <a:pPr marL="285750" marR="0" lvl="0" indent="-285750" algn="just" rtl="0">
              <a:lnSpc>
                <a:spcPct val="115000"/>
              </a:lnSpc>
              <a:spcBef>
                <a:spcPts val="0"/>
              </a:spcBef>
              <a:spcAft>
                <a:spcPts val="0"/>
              </a:spcAft>
              <a:buClr>
                <a:schemeClr val="accent1"/>
              </a:buClr>
              <a:buSzPts val="2400"/>
              <a:buFont typeface="Arial"/>
              <a:buChar char="•"/>
            </a:pPr>
            <a:r>
              <a:rPr lang="en-US" sz="2400" dirty="0">
                <a:solidFill>
                  <a:srgbClr val="000000"/>
                </a:solidFill>
                <a:latin typeface="Maiandra GD" panose="020E0502030308020204" pitchFamily="34" charset="0"/>
                <a:ea typeface="Overlock"/>
                <a:cs typeface="Overlock"/>
                <a:sym typeface="Overlock"/>
              </a:rPr>
              <a:t>The legal profession plays a vital role in:</a:t>
            </a:r>
          </a:p>
          <a:p>
            <a:pPr marR="0" lvl="0" algn="just" rtl="0">
              <a:lnSpc>
                <a:spcPct val="115000"/>
              </a:lnSpc>
              <a:spcBef>
                <a:spcPts val="0"/>
              </a:spcBef>
              <a:spcAft>
                <a:spcPts val="0"/>
              </a:spcAft>
              <a:buClr>
                <a:schemeClr val="accent1"/>
              </a:buClr>
              <a:buSzPts val="2400"/>
            </a:pPr>
            <a:r>
              <a:rPr lang="en-US" sz="2400" dirty="0">
                <a:latin typeface="Maiandra GD" panose="020E0502030308020204" pitchFamily="34" charset="0"/>
                <a:ea typeface="Overlock"/>
                <a:cs typeface="Overlock"/>
                <a:sym typeface="Overlock"/>
              </a:rPr>
              <a:t>    (</a:t>
            </a:r>
            <a:r>
              <a:rPr lang="en-US" sz="2400" dirty="0" err="1">
                <a:latin typeface="Maiandra GD" panose="020E0502030308020204" pitchFamily="34" charset="0"/>
                <a:ea typeface="Overlock"/>
                <a:cs typeface="Overlock"/>
                <a:sym typeface="Overlock"/>
              </a:rPr>
              <a:t>i</a:t>
            </a:r>
            <a:r>
              <a:rPr lang="en-US" sz="2400">
                <a:latin typeface="Maiandra GD" panose="020E0502030308020204" pitchFamily="34" charset="0"/>
                <a:ea typeface="Overlock"/>
                <a:cs typeface="Overlock"/>
                <a:sym typeface="Overlock"/>
              </a:rPr>
              <a:t>)</a:t>
            </a:r>
            <a:r>
              <a:rPr lang="en-US" sz="2400">
                <a:solidFill>
                  <a:srgbClr val="000000"/>
                </a:solidFill>
                <a:latin typeface="Maiandra GD" panose="020E0502030308020204" pitchFamily="34" charset="0"/>
                <a:ea typeface="Overlock"/>
                <a:cs typeface="Overlock"/>
                <a:sym typeface="Overlock"/>
              </a:rPr>
              <a:t> 	upholding </a:t>
            </a:r>
            <a:r>
              <a:rPr lang="en-US" sz="2400" dirty="0">
                <a:solidFill>
                  <a:srgbClr val="000000"/>
                </a:solidFill>
                <a:latin typeface="Maiandra GD" panose="020E0502030308020204" pitchFamily="34" charset="0"/>
                <a:ea typeface="Overlock"/>
                <a:cs typeface="Overlock"/>
                <a:sym typeface="Overlock"/>
              </a:rPr>
              <a:t>justice  </a:t>
            </a:r>
          </a:p>
          <a:p>
            <a:pPr marR="0" lvl="0" algn="just" rtl="0">
              <a:lnSpc>
                <a:spcPct val="115000"/>
              </a:lnSpc>
              <a:spcBef>
                <a:spcPts val="0"/>
              </a:spcBef>
              <a:spcAft>
                <a:spcPts val="0"/>
              </a:spcAft>
              <a:buClr>
                <a:schemeClr val="accent1"/>
              </a:buClr>
              <a:buSzPts val="2400"/>
            </a:pPr>
            <a:r>
              <a:rPr lang="en-US" sz="2400" dirty="0">
                <a:latin typeface="Maiandra GD" panose="020E0502030308020204" pitchFamily="34" charset="0"/>
                <a:ea typeface="Overlock"/>
                <a:cs typeface="Overlock"/>
                <a:sym typeface="Overlock"/>
              </a:rPr>
              <a:t>    (ii)	</a:t>
            </a:r>
            <a:r>
              <a:rPr lang="en-US" sz="2400" dirty="0">
                <a:solidFill>
                  <a:srgbClr val="000000"/>
                </a:solidFill>
                <a:latin typeface="Maiandra GD" panose="020E0502030308020204" pitchFamily="34" charset="0"/>
                <a:ea typeface="Overlock"/>
                <a:cs typeface="Overlock"/>
                <a:sym typeface="Overlock"/>
              </a:rPr>
              <a:t>protecting the rights of individuals.</a:t>
            </a:r>
          </a:p>
          <a:p>
            <a:pPr marL="285750" marR="0" lvl="0" indent="-285750" algn="just" rtl="0">
              <a:lnSpc>
                <a:spcPct val="115000"/>
              </a:lnSpc>
              <a:spcBef>
                <a:spcPts val="0"/>
              </a:spcBef>
              <a:spcAft>
                <a:spcPts val="0"/>
              </a:spcAft>
              <a:buClr>
                <a:schemeClr val="accent1"/>
              </a:buClr>
              <a:buSzPts val="2400"/>
              <a:buFont typeface="Arial"/>
              <a:buChar char="•"/>
            </a:pPr>
            <a:r>
              <a:rPr lang="en-US" sz="2400" dirty="0">
                <a:latin typeface="Maiandra GD" panose="020E0502030308020204" pitchFamily="34" charset="0"/>
                <a:ea typeface="Overlock"/>
                <a:cs typeface="Overlock"/>
                <a:sym typeface="Overlock"/>
              </a:rPr>
              <a:t>It is now well settled that advocates are professionals.</a:t>
            </a:r>
          </a:p>
          <a:p>
            <a:pPr marR="0" lvl="0" algn="just" rtl="0">
              <a:lnSpc>
                <a:spcPct val="115000"/>
              </a:lnSpc>
              <a:spcBef>
                <a:spcPts val="0"/>
              </a:spcBef>
              <a:spcAft>
                <a:spcPts val="0"/>
              </a:spcAft>
              <a:buClr>
                <a:schemeClr val="accent1"/>
              </a:buClr>
              <a:buSzPts val="2400"/>
            </a:pPr>
            <a:endParaRPr lang="en-US" sz="2400" dirty="0">
              <a:solidFill>
                <a:srgbClr val="000000"/>
              </a:solidFill>
              <a:latin typeface="Maiandra GD" panose="020E0502030308020204" pitchFamily="34" charset="0"/>
              <a:ea typeface="Overlock"/>
              <a:cs typeface="Overlock"/>
              <a:sym typeface="Overlock"/>
            </a:endParaRPr>
          </a:p>
          <a:p>
            <a:pPr lvl="0" algn="just">
              <a:lnSpc>
                <a:spcPct val="115000"/>
              </a:lnSpc>
            </a:pPr>
            <a:r>
              <a:rPr lang="en-US" sz="2400" b="1" dirty="0">
                <a:solidFill>
                  <a:srgbClr val="0000CC"/>
                </a:solidFill>
                <a:latin typeface="Maiandra GD" panose="020E0502030308020204" pitchFamily="34" charset="0"/>
                <a:ea typeface="Overlock"/>
                <a:cs typeface="Overlock"/>
                <a:sym typeface="Overlock"/>
              </a:rPr>
              <a:t>What is a Profession</a:t>
            </a:r>
            <a:r>
              <a:rPr lang="en-US" sz="2400" b="1" dirty="0">
                <a:solidFill>
                  <a:schemeClr val="bg2"/>
                </a:solidFill>
                <a:latin typeface="Maiandra GD" panose="020E0502030308020204" pitchFamily="34" charset="0"/>
                <a:ea typeface="Overlock"/>
                <a:cs typeface="Overlock"/>
                <a:sym typeface="Overlock"/>
              </a:rPr>
              <a:t>?</a:t>
            </a:r>
          </a:p>
          <a:p>
            <a:pPr marL="342900" lvl="0" indent="-342900" algn="just">
              <a:lnSpc>
                <a:spcPct val="115000"/>
              </a:lnSpc>
              <a:buFont typeface="Wingdings" panose="05000000000000000000" pitchFamily="2" charset="2"/>
              <a:buChar char="v"/>
            </a:pPr>
            <a:r>
              <a:rPr lang="en-US" sz="2400" dirty="0">
                <a:solidFill>
                  <a:schemeClr val="tx1"/>
                </a:solidFill>
                <a:latin typeface="Maiandra GD" panose="020E0502030308020204" pitchFamily="34" charset="0"/>
                <a:ea typeface="Overlock"/>
                <a:cs typeface="Overlock"/>
                <a:sym typeface="Overlock"/>
              </a:rPr>
              <a:t>A profession has been defined as a </a:t>
            </a:r>
            <a:r>
              <a:rPr lang="en-US" sz="2400" b="1" dirty="0">
                <a:solidFill>
                  <a:schemeClr val="tx1"/>
                </a:solidFill>
                <a:latin typeface="Maiandra GD" panose="020E0502030308020204" pitchFamily="34" charset="0"/>
                <a:ea typeface="Overlock"/>
                <a:cs typeface="Overlock"/>
                <a:sym typeface="Overlock"/>
              </a:rPr>
              <a:t>vocation requiring advanced education and training. (Black’s Law Dictionary)</a:t>
            </a:r>
          </a:p>
          <a:p>
            <a:pPr marL="342900" lvl="0" indent="-342900" algn="just">
              <a:lnSpc>
                <a:spcPct val="115000"/>
              </a:lnSpc>
              <a:buFont typeface="Wingdings" panose="05000000000000000000" pitchFamily="2" charset="2"/>
              <a:buChar char="v"/>
            </a:pPr>
            <a:r>
              <a:rPr lang="en-GB" sz="2400" dirty="0">
                <a:solidFill>
                  <a:schemeClr val="tx1"/>
                </a:solidFill>
                <a:latin typeface="Maiandra GD" panose="020E0502030308020204" pitchFamily="34" charset="0"/>
                <a:ea typeface="Overlock"/>
                <a:cs typeface="Overlock"/>
                <a:sym typeface="Overlock"/>
              </a:rPr>
              <a:t>A profession is also defined as </a:t>
            </a:r>
            <a:r>
              <a:rPr lang="en-GB" sz="2400" b="1" dirty="0">
                <a:solidFill>
                  <a:schemeClr val="tx1"/>
                </a:solidFill>
                <a:latin typeface="Maiandra GD" panose="020E0502030308020204" pitchFamily="34" charset="0"/>
                <a:ea typeface="Overlock"/>
                <a:cs typeface="Overlock"/>
                <a:sym typeface="Overlock"/>
              </a:rPr>
              <a:t>any type of work that needs special training or a particular skill often one that is highly respected because it needs a high level of education</a:t>
            </a:r>
            <a:r>
              <a:rPr lang="en-GB" sz="2400" dirty="0">
                <a:solidFill>
                  <a:schemeClr val="tx1"/>
                </a:solidFill>
                <a:latin typeface="Maiandra GD" panose="020E0502030308020204" pitchFamily="34" charset="0"/>
                <a:ea typeface="Overlock"/>
                <a:cs typeface="Overlock"/>
                <a:sym typeface="Overlock"/>
              </a:rPr>
              <a:t>. </a:t>
            </a:r>
            <a:r>
              <a:rPr lang="en-GB" sz="2400" b="1" dirty="0">
                <a:solidFill>
                  <a:schemeClr val="tx1"/>
                </a:solidFill>
                <a:latin typeface="Maiandra GD" panose="020E0502030308020204" pitchFamily="34" charset="0"/>
                <a:ea typeface="Overlock"/>
                <a:cs typeface="Overlock"/>
                <a:sym typeface="Overlock"/>
              </a:rPr>
              <a:t>(Cambridge Dictionary)</a:t>
            </a:r>
            <a:endParaRPr lang="en-US" sz="2400" b="1" dirty="0">
              <a:solidFill>
                <a:schemeClr val="tx1"/>
              </a:solidFill>
              <a:latin typeface="Maiandra GD" panose="020E0502030308020204" pitchFamily="34" charset="0"/>
              <a:ea typeface="Overlock"/>
              <a:cs typeface="Overlock"/>
              <a:sym typeface="Overlock"/>
            </a:endParaRPr>
          </a:p>
          <a:p>
            <a:pPr marR="0" lvl="0" algn="just" rtl="0">
              <a:lnSpc>
                <a:spcPct val="115000"/>
              </a:lnSpc>
              <a:spcBef>
                <a:spcPts val="0"/>
              </a:spcBef>
              <a:spcAft>
                <a:spcPts val="0"/>
              </a:spcAft>
              <a:buClr>
                <a:schemeClr val="accent1"/>
              </a:buClr>
              <a:buSzPts val="2400"/>
            </a:pPr>
            <a:endParaRPr lang="en-US" sz="2400" dirty="0">
              <a:solidFill>
                <a:srgbClr val="000000"/>
              </a:solidFill>
              <a:latin typeface="Maiandra GD" panose="020E0502030308020204" pitchFamily="34" charset="0"/>
              <a:ea typeface="Overlock"/>
              <a:cs typeface="Overlock"/>
              <a:sym typeface="Overlock"/>
            </a:endParaRPr>
          </a:p>
          <a:p>
            <a:pPr marL="0" marR="0" lvl="0" indent="0" algn="just" rtl="0">
              <a:lnSpc>
                <a:spcPct val="115000"/>
              </a:lnSpc>
              <a:spcBef>
                <a:spcPts val="0"/>
              </a:spcBef>
              <a:spcAft>
                <a:spcPts val="0"/>
              </a:spcAft>
              <a:buNone/>
            </a:pPr>
            <a:endParaRPr lang="en-US" sz="2400" dirty="0">
              <a:solidFill>
                <a:srgbClr val="0000CC"/>
              </a:solidFill>
              <a:latin typeface="Maiandra GD" panose="020E0502030308020204" pitchFamily="34" charset="0"/>
              <a:ea typeface="Overlock"/>
              <a:cs typeface="Overlock"/>
              <a:sym typeface="Overlock"/>
            </a:endParaRPr>
          </a:p>
          <a:p>
            <a:pPr marL="342900" marR="0" lvl="0" indent="-342900" algn="just" rtl="0">
              <a:lnSpc>
                <a:spcPct val="115000"/>
              </a:lnSpc>
              <a:spcBef>
                <a:spcPts val="0"/>
              </a:spcBef>
              <a:spcAft>
                <a:spcPts val="0"/>
              </a:spcAft>
              <a:buFont typeface="Wingdings" panose="05000000000000000000" pitchFamily="2" charset="2"/>
              <a:buChar char="v"/>
            </a:pPr>
            <a:endParaRPr sz="2400" b="1" dirty="0">
              <a:solidFill>
                <a:schemeClr val="bg2"/>
              </a:solidFill>
              <a:latin typeface="Maiandra GD" panose="020E0502030308020204" pitchFamily="34" charset="0"/>
              <a:ea typeface="Overlock"/>
              <a:cs typeface="Overlock"/>
              <a:sym typeface="Overlock"/>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048668" name="Google Shape;193;p4"/>
          <p:cNvSpPr txBox="1">
            <a:spLocks noGrp="1"/>
          </p:cNvSpPr>
          <p:nvPr>
            <p:ph type="title"/>
          </p:nvPr>
        </p:nvSpPr>
        <p:spPr>
          <a:xfrm>
            <a:off x="2639616" y="116632"/>
            <a:ext cx="8064896" cy="70826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sz="4800" b="1" dirty="0">
                <a:solidFill>
                  <a:srgbClr val="0000CC"/>
                </a:solidFill>
                <a:latin typeface="Maiandra GD" panose="020E0502030308020204" pitchFamily="34" charset="0"/>
                <a:ea typeface="Overlock"/>
                <a:cs typeface="Overlock"/>
                <a:sym typeface="Overlock"/>
              </a:rPr>
              <a:t>Characteristic of a Profession</a:t>
            </a:r>
            <a:endParaRPr lang="en-US" sz="4800" b="1" dirty="0">
              <a:solidFill>
                <a:srgbClr val="0000CC"/>
              </a:solidFill>
              <a:latin typeface="Maiandra GD" panose="020E0502030308020204" pitchFamily="34" charset="0"/>
              <a:ea typeface="Overlock"/>
              <a:cs typeface="Overlock"/>
              <a:sym typeface="Overlock"/>
            </a:endParaRPr>
          </a:p>
        </p:txBody>
      </p:sp>
      <p:sp>
        <p:nvSpPr>
          <p:cNvPr id="1048669" name="Google Shape;194;p4"/>
          <p:cNvSpPr txBox="1"/>
          <p:nvPr/>
        </p:nvSpPr>
        <p:spPr>
          <a:xfrm>
            <a:off x="1415480" y="1052736"/>
            <a:ext cx="10263754" cy="6463267"/>
          </a:xfrm>
          <a:prstGeom prst="rect">
            <a:avLst/>
          </a:prstGeom>
          <a:noFill/>
          <a:ln>
            <a:noFill/>
          </a:ln>
        </p:spPr>
        <p:txBody>
          <a:bodyPr spcFirstLastPara="1" wrap="square" lIns="91425" tIns="45700" rIns="91425" bIns="45700" anchor="t" anchorCtr="0">
            <a:spAutoFit/>
          </a:bodyPr>
          <a:lstStyle/>
          <a:p>
            <a:pPr marL="514350" lvl="4" indent="-514350" algn="just">
              <a:lnSpc>
                <a:spcPct val="115000"/>
              </a:lnSpc>
              <a:buFont typeface="+mj-lt"/>
              <a:buAutoNum type="romanLcPeriod"/>
            </a:pPr>
            <a:r>
              <a:rPr lang="en-US" sz="2400" dirty="0">
                <a:solidFill>
                  <a:schemeClr val="tx1"/>
                </a:solidFill>
                <a:latin typeface="Maiandra GD" panose="020E0502030308020204" pitchFamily="34" charset="0"/>
                <a:ea typeface="Overlock"/>
                <a:cs typeface="Overlock"/>
                <a:sym typeface="Overlock"/>
              </a:rPr>
              <a:t>Involves  a skill based on theoretical knowledge.</a:t>
            </a:r>
          </a:p>
          <a:p>
            <a:pPr marL="514350" lvl="4" indent="-514350" algn="just">
              <a:lnSpc>
                <a:spcPct val="115000"/>
              </a:lnSpc>
              <a:buFont typeface="+mj-lt"/>
              <a:buAutoNum type="romanLcPeriod"/>
            </a:pPr>
            <a:endParaRPr lang="en-US" sz="2400" dirty="0">
              <a:solidFill>
                <a:schemeClr val="tx1"/>
              </a:solidFill>
              <a:latin typeface="Maiandra GD" panose="020E0502030308020204" pitchFamily="34" charset="0"/>
              <a:ea typeface="Overlock"/>
              <a:cs typeface="Overlock"/>
              <a:sym typeface="Overlock"/>
            </a:endParaRPr>
          </a:p>
          <a:p>
            <a:pPr marL="514350" lvl="4" indent="-514350" algn="just">
              <a:lnSpc>
                <a:spcPct val="115000"/>
              </a:lnSpc>
              <a:buFont typeface="+mj-lt"/>
              <a:buAutoNum type="romanLcPeriod"/>
            </a:pPr>
            <a:r>
              <a:rPr lang="en-GB" sz="2400" dirty="0">
                <a:solidFill>
                  <a:schemeClr val="tx1"/>
                </a:solidFill>
                <a:latin typeface="Maiandra GD" panose="020E0502030308020204" pitchFamily="34" charset="0"/>
                <a:ea typeface="Overlock"/>
                <a:cs typeface="Overlock"/>
                <a:sym typeface="Overlock"/>
              </a:rPr>
              <a:t>Involves a skill that requires training and education.</a:t>
            </a:r>
          </a:p>
          <a:p>
            <a:pPr marL="514350" lvl="4" indent="-514350" algn="just">
              <a:lnSpc>
                <a:spcPct val="115000"/>
              </a:lnSpc>
              <a:buFont typeface="+mj-lt"/>
              <a:buAutoNum type="romanLcPeriod"/>
            </a:pPr>
            <a:endParaRPr lang="en-GB" sz="2400" dirty="0">
              <a:solidFill>
                <a:schemeClr val="tx1"/>
              </a:solidFill>
              <a:latin typeface="Maiandra GD" panose="020E0502030308020204" pitchFamily="34" charset="0"/>
              <a:ea typeface="Overlock"/>
              <a:cs typeface="Overlock"/>
              <a:sym typeface="Overlock"/>
            </a:endParaRPr>
          </a:p>
          <a:p>
            <a:pPr marL="514350" lvl="4" indent="-514350" algn="just">
              <a:lnSpc>
                <a:spcPct val="115000"/>
              </a:lnSpc>
              <a:buFont typeface="+mj-lt"/>
              <a:buAutoNum type="romanLcPeriod"/>
            </a:pPr>
            <a:r>
              <a:rPr lang="en-GB" sz="2400" dirty="0">
                <a:solidFill>
                  <a:schemeClr val="tx1"/>
                </a:solidFill>
                <a:latin typeface="Maiandra GD" panose="020E0502030308020204" pitchFamily="34" charset="0"/>
                <a:ea typeface="Overlock"/>
                <a:cs typeface="Overlock"/>
                <a:sym typeface="Overlock"/>
              </a:rPr>
              <a:t>Must demonstrate competence by passing a test.</a:t>
            </a:r>
          </a:p>
          <a:p>
            <a:pPr marL="514350" lvl="4" indent="-514350" algn="just">
              <a:lnSpc>
                <a:spcPct val="115000"/>
              </a:lnSpc>
              <a:buFont typeface="+mj-lt"/>
              <a:buAutoNum type="romanLcPeriod"/>
            </a:pPr>
            <a:endParaRPr lang="en-GB" sz="2400" dirty="0">
              <a:solidFill>
                <a:schemeClr val="tx1"/>
              </a:solidFill>
              <a:latin typeface="Maiandra GD" panose="020E0502030308020204" pitchFamily="34" charset="0"/>
              <a:ea typeface="Overlock"/>
              <a:cs typeface="Overlock"/>
              <a:sym typeface="Overlock"/>
            </a:endParaRPr>
          </a:p>
          <a:p>
            <a:pPr marL="514350" lvl="4" indent="-514350" algn="just">
              <a:lnSpc>
                <a:spcPct val="115000"/>
              </a:lnSpc>
              <a:buFont typeface="+mj-lt"/>
              <a:buAutoNum type="romanLcPeriod"/>
            </a:pPr>
            <a:r>
              <a:rPr lang="en-GB" sz="2400" dirty="0">
                <a:solidFill>
                  <a:schemeClr val="tx1"/>
                </a:solidFill>
                <a:latin typeface="Maiandra GD" panose="020E0502030308020204" pitchFamily="34" charset="0"/>
                <a:ea typeface="Overlock"/>
                <a:cs typeface="Overlock"/>
                <a:sym typeface="Overlock"/>
              </a:rPr>
              <a:t>Integrity is maintained by adherence to a code of conduct.</a:t>
            </a:r>
          </a:p>
          <a:p>
            <a:pPr marL="514350" lvl="4" indent="-514350" algn="just">
              <a:lnSpc>
                <a:spcPct val="115000"/>
              </a:lnSpc>
              <a:buFont typeface="+mj-lt"/>
              <a:buAutoNum type="romanLcPeriod"/>
            </a:pPr>
            <a:endParaRPr lang="en-GB" sz="2400" dirty="0">
              <a:solidFill>
                <a:schemeClr val="tx1"/>
              </a:solidFill>
              <a:latin typeface="Maiandra GD" panose="020E0502030308020204" pitchFamily="34" charset="0"/>
              <a:ea typeface="Overlock"/>
              <a:cs typeface="Overlock"/>
              <a:sym typeface="Overlock"/>
            </a:endParaRPr>
          </a:p>
          <a:p>
            <a:pPr marL="514350" lvl="4" indent="-514350" algn="just">
              <a:lnSpc>
                <a:spcPct val="115000"/>
              </a:lnSpc>
              <a:buFont typeface="+mj-lt"/>
              <a:buAutoNum type="romanLcPeriod"/>
            </a:pPr>
            <a:r>
              <a:rPr lang="en-GB" sz="2400" dirty="0">
                <a:solidFill>
                  <a:schemeClr val="tx1"/>
                </a:solidFill>
                <a:latin typeface="Maiandra GD" panose="020E0502030308020204" pitchFamily="34" charset="0"/>
                <a:ea typeface="Overlock"/>
                <a:cs typeface="Overlock"/>
                <a:sym typeface="Overlock"/>
              </a:rPr>
              <a:t>Service is provided for the public good.</a:t>
            </a:r>
          </a:p>
          <a:p>
            <a:pPr marL="514350" lvl="4" indent="-514350" algn="just">
              <a:lnSpc>
                <a:spcPct val="115000"/>
              </a:lnSpc>
              <a:buFont typeface="+mj-lt"/>
              <a:buAutoNum type="romanLcPeriod"/>
            </a:pPr>
            <a:endParaRPr lang="en-GB" sz="2400" dirty="0">
              <a:solidFill>
                <a:schemeClr val="tx1"/>
              </a:solidFill>
              <a:latin typeface="Maiandra GD" panose="020E0502030308020204" pitchFamily="34" charset="0"/>
              <a:ea typeface="Overlock"/>
              <a:cs typeface="Overlock"/>
              <a:sym typeface="Overlock"/>
            </a:endParaRPr>
          </a:p>
          <a:p>
            <a:pPr marL="514350" lvl="4" indent="-514350" algn="just">
              <a:lnSpc>
                <a:spcPct val="115000"/>
              </a:lnSpc>
              <a:buFont typeface="+mj-lt"/>
              <a:buAutoNum type="romanLcPeriod"/>
            </a:pPr>
            <a:r>
              <a:rPr lang="en-GB" sz="2400" dirty="0">
                <a:solidFill>
                  <a:schemeClr val="tx1"/>
                </a:solidFill>
                <a:latin typeface="Maiandra GD" panose="020E0502030308020204" pitchFamily="34" charset="0"/>
                <a:ea typeface="Overlock"/>
                <a:cs typeface="Overlock"/>
                <a:sym typeface="Overlock"/>
              </a:rPr>
              <a:t>It is organized in a professional body.</a:t>
            </a:r>
          </a:p>
          <a:p>
            <a:pPr lvl="2" algn="just">
              <a:lnSpc>
                <a:spcPct val="115000"/>
              </a:lnSpc>
            </a:pPr>
            <a:endParaRPr lang="en-US" sz="2400" dirty="0">
              <a:solidFill>
                <a:schemeClr val="tx1"/>
              </a:solidFill>
              <a:latin typeface="Maiandra GD" panose="020E0502030308020204" pitchFamily="34" charset="0"/>
              <a:ea typeface="Overlock"/>
              <a:cs typeface="Overlock"/>
              <a:sym typeface="Overlock"/>
            </a:endParaRPr>
          </a:p>
          <a:p>
            <a:pPr marL="285750" marR="0" lvl="0" indent="-285750" algn="just" rtl="0">
              <a:lnSpc>
                <a:spcPct val="115000"/>
              </a:lnSpc>
              <a:spcBef>
                <a:spcPts val="0"/>
              </a:spcBef>
              <a:spcAft>
                <a:spcPts val="0"/>
              </a:spcAft>
              <a:buClr>
                <a:schemeClr val="accent1"/>
              </a:buClr>
              <a:buSzPts val="2400"/>
              <a:buFont typeface="Arial"/>
              <a:buChar char="•"/>
            </a:pPr>
            <a:endParaRPr lang="en-US" sz="2400" dirty="0">
              <a:solidFill>
                <a:srgbClr val="000000"/>
              </a:solidFill>
              <a:latin typeface="Maiandra GD" panose="020E0502030308020204" pitchFamily="34" charset="0"/>
              <a:ea typeface="Overlock"/>
              <a:cs typeface="Overlock"/>
              <a:sym typeface="Overlock"/>
            </a:endParaRPr>
          </a:p>
          <a:p>
            <a:pPr marL="0" marR="0" lvl="0" indent="0" algn="just" rtl="0">
              <a:lnSpc>
                <a:spcPct val="115000"/>
              </a:lnSpc>
              <a:spcBef>
                <a:spcPts val="0"/>
              </a:spcBef>
              <a:spcAft>
                <a:spcPts val="0"/>
              </a:spcAft>
              <a:buNone/>
            </a:pPr>
            <a:endParaRPr lang="en-US" sz="2400" dirty="0">
              <a:solidFill>
                <a:srgbClr val="0000CC"/>
              </a:solidFill>
              <a:latin typeface="Maiandra GD" panose="020E0502030308020204" pitchFamily="34" charset="0"/>
              <a:ea typeface="Overlock"/>
              <a:cs typeface="Overlock"/>
              <a:sym typeface="Overlock"/>
            </a:endParaRPr>
          </a:p>
          <a:p>
            <a:pPr marL="342900" marR="0" lvl="0" indent="-342900" algn="just" rtl="0">
              <a:lnSpc>
                <a:spcPct val="115000"/>
              </a:lnSpc>
              <a:spcBef>
                <a:spcPts val="0"/>
              </a:spcBef>
              <a:spcAft>
                <a:spcPts val="0"/>
              </a:spcAft>
              <a:buFont typeface="Wingdings" panose="05000000000000000000" pitchFamily="2" charset="2"/>
              <a:buChar char="v"/>
            </a:pPr>
            <a:endParaRPr sz="2400" b="1" dirty="0">
              <a:solidFill>
                <a:schemeClr val="bg2"/>
              </a:solidFill>
              <a:latin typeface="Maiandra GD" panose="020E0502030308020204" pitchFamily="34" charset="0"/>
              <a:ea typeface="Overlock"/>
              <a:cs typeface="Overlock"/>
              <a:sym typeface="Overlock"/>
            </a:endParaRPr>
          </a:p>
        </p:txBody>
      </p:sp>
    </p:spTree>
    <p:extLst>
      <p:ext uri="{BB962C8B-B14F-4D97-AF65-F5344CB8AC3E}">
        <p14:creationId xmlns:p14="http://schemas.microsoft.com/office/powerpoint/2010/main" val="31175232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8518804-0E40-071A-A2C9-27D15E56949D}"/>
              </a:ext>
            </a:extLst>
          </p:cNvPr>
          <p:cNvSpPr>
            <a:spLocks noGrp="1"/>
          </p:cNvSpPr>
          <p:nvPr>
            <p:ph type="body" idx="1"/>
          </p:nvPr>
        </p:nvSpPr>
        <p:spPr>
          <a:xfrm>
            <a:off x="1309512" y="548680"/>
            <a:ext cx="10547128" cy="6120680"/>
          </a:xfrm>
        </p:spPr>
        <p:txBody>
          <a:bodyPr anchor="t"/>
          <a:lstStyle/>
          <a:p>
            <a:pPr marL="0" lvl="0" indent="0" algn="just">
              <a:lnSpc>
                <a:spcPct val="115000"/>
              </a:lnSpc>
              <a:spcBef>
                <a:spcPts val="0"/>
              </a:spcBef>
              <a:buNone/>
            </a:pPr>
            <a:r>
              <a:rPr lang="en-US" sz="3600" b="1" dirty="0">
                <a:solidFill>
                  <a:srgbClr val="0000CC"/>
                </a:solidFill>
                <a:latin typeface="Maiandra GD" panose="020E0502030308020204" pitchFamily="34" charset="0"/>
                <a:ea typeface="Overlock"/>
                <a:cs typeface="Overlock"/>
                <a:sym typeface="Overlock"/>
              </a:rPr>
              <a:t>What Is Expected of  Legal Professionals</a:t>
            </a:r>
            <a:endParaRPr lang="en-US" sz="3600" b="1" dirty="0">
              <a:solidFill>
                <a:schemeClr val="bg2"/>
              </a:solidFill>
              <a:latin typeface="Maiandra GD" panose="020E0502030308020204" pitchFamily="34" charset="0"/>
              <a:ea typeface="Overlock"/>
              <a:cs typeface="Overlock"/>
              <a:sym typeface="Overlock"/>
            </a:endParaRPr>
          </a:p>
          <a:p>
            <a:pPr marL="342900" lvl="0" indent="-342900" algn="just">
              <a:lnSpc>
                <a:spcPct val="115000"/>
              </a:lnSpc>
              <a:spcBef>
                <a:spcPts val="0"/>
              </a:spcBef>
              <a:buFont typeface="Wingdings" panose="05000000000000000000" pitchFamily="2" charset="2"/>
              <a:buChar char="v"/>
            </a:pPr>
            <a:r>
              <a:rPr lang="en-US" dirty="0">
                <a:solidFill>
                  <a:schemeClr val="tx1"/>
                </a:solidFill>
                <a:latin typeface="Maiandra GD" panose="020E0502030308020204" pitchFamily="34" charset="0"/>
                <a:ea typeface="Overlock"/>
                <a:cs typeface="Overlock"/>
                <a:sym typeface="Overlock"/>
              </a:rPr>
              <a:t> As professionals, advocates are required to comply with the requirements of:-</a:t>
            </a:r>
          </a:p>
          <a:p>
            <a:pPr marL="971550" lvl="1" indent="-514350" algn="just">
              <a:lnSpc>
                <a:spcPct val="115000"/>
              </a:lnSpc>
              <a:spcBef>
                <a:spcPts val="0"/>
              </a:spcBef>
              <a:buFont typeface="+mj-lt"/>
              <a:buAutoNum type="romanLcPeriod"/>
            </a:pPr>
            <a:r>
              <a:rPr lang="en-US" dirty="0">
                <a:solidFill>
                  <a:schemeClr val="tx1"/>
                </a:solidFill>
                <a:latin typeface="Maiandra GD" panose="020E0502030308020204" pitchFamily="34" charset="0"/>
                <a:ea typeface="Overlock"/>
                <a:cs typeface="Overlock"/>
                <a:sym typeface="Overlock"/>
              </a:rPr>
              <a:t>The Advocates Act (Cap. 16 Laws of Kenya) – deals with admission and discipline; and </a:t>
            </a:r>
          </a:p>
          <a:p>
            <a:pPr marL="971550" lvl="1" indent="-514350" algn="just">
              <a:lnSpc>
                <a:spcPct val="115000"/>
              </a:lnSpc>
              <a:spcBef>
                <a:spcPts val="0"/>
              </a:spcBef>
              <a:buFont typeface="+mj-lt"/>
              <a:buAutoNum type="romanLcPeriod"/>
            </a:pPr>
            <a:r>
              <a:rPr lang="en-US" dirty="0">
                <a:solidFill>
                  <a:schemeClr val="tx1"/>
                </a:solidFill>
                <a:latin typeface="Maiandra GD" panose="020E0502030308020204" pitchFamily="34" charset="0"/>
                <a:ea typeface="Overlock"/>
                <a:cs typeface="Overlock"/>
                <a:sym typeface="Overlock"/>
              </a:rPr>
              <a:t>The Code of Standards of Professional Practice and Ethical Conduct (SOPPEC) – the authoritative standard, guide and reference point in construing professional misconduct.</a:t>
            </a:r>
          </a:p>
          <a:p>
            <a:pPr marL="457200" lvl="1" indent="0" algn="just">
              <a:lnSpc>
                <a:spcPct val="115000"/>
              </a:lnSpc>
              <a:spcBef>
                <a:spcPts val="0"/>
              </a:spcBef>
              <a:buNone/>
            </a:pPr>
            <a:endParaRPr lang="en-US" dirty="0">
              <a:solidFill>
                <a:schemeClr val="tx1"/>
              </a:solidFill>
              <a:latin typeface="Maiandra GD" panose="020E0502030308020204" pitchFamily="34" charset="0"/>
              <a:ea typeface="Overlock"/>
              <a:cs typeface="Overlock"/>
              <a:sym typeface="Overlock"/>
            </a:endParaRPr>
          </a:p>
          <a:p>
            <a:pPr marL="342900" indent="-342900" algn="just">
              <a:lnSpc>
                <a:spcPct val="115000"/>
              </a:lnSpc>
              <a:spcBef>
                <a:spcPts val="0"/>
              </a:spcBef>
              <a:buFont typeface="Wingdings" panose="05000000000000000000" pitchFamily="2" charset="2"/>
              <a:buChar char="v"/>
            </a:pPr>
            <a:r>
              <a:rPr lang="en-GB" dirty="0">
                <a:solidFill>
                  <a:schemeClr val="tx1"/>
                </a:solidFill>
                <a:latin typeface="Maiandra GD" panose="020E0502030308020204" pitchFamily="34" charset="0"/>
              </a:rPr>
              <a:t>Breach of the provisions of the Advocates Act and the SOPPEC </a:t>
            </a:r>
            <a:r>
              <a:rPr lang="en-US" dirty="0">
                <a:solidFill>
                  <a:schemeClr val="tx1"/>
                </a:solidFill>
                <a:latin typeface="Maiandra GD" panose="020E0502030308020204" pitchFamily="34" charset="0"/>
                <a:ea typeface="Overlock"/>
                <a:cs typeface="Overlock"/>
                <a:sym typeface="Overlock"/>
              </a:rPr>
              <a:t>amounts to </a:t>
            </a:r>
            <a:r>
              <a:rPr lang="en-US" dirty="0">
                <a:solidFill>
                  <a:schemeClr val="tx1"/>
                </a:solidFill>
                <a:latin typeface="Maiandra GD" panose="020E0502030308020204" pitchFamily="34" charset="0"/>
              </a:rPr>
              <a:t>professional misconduct for which an aggrieved person may lodge a complaint with:</a:t>
            </a:r>
          </a:p>
          <a:p>
            <a:pPr marL="800100" lvl="1" indent="-342900" algn="just">
              <a:lnSpc>
                <a:spcPct val="115000"/>
              </a:lnSpc>
              <a:spcBef>
                <a:spcPts val="0"/>
              </a:spcBef>
              <a:buFont typeface="Wingdings" panose="05000000000000000000" pitchFamily="2" charset="2"/>
              <a:buChar char="v"/>
            </a:pPr>
            <a:r>
              <a:rPr lang="en-US" dirty="0">
                <a:solidFill>
                  <a:schemeClr val="tx1"/>
                </a:solidFill>
                <a:latin typeface="Maiandra GD" panose="020E0502030308020204" pitchFamily="34" charset="0"/>
              </a:rPr>
              <a:t>The Advocates Complaints Commission (ACC)</a:t>
            </a:r>
          </a:p>
          <a:p>
            <a:pPr marL="800100" lvl="1" indent="-342900" algn="just">
              <a:lnSpc>
                <a:spcPct val="115000"/>
              </a:lnSpc>
              <a:spcBef>
                <a:spcPts val="0"/>
              </a:spcBef>
              <a:buFont typeface="Wingdings" panose="05000000000000000000" pitchFamily="2" charset="2"/>
              <a:buChar char="v"/>
            </a:pPr>
            <a:r>
              <a:rPr lang="en-GB" dirty="0">
                <a:solidFill>
                  <a:schemeClr val="tx1"/>
                </a:solidFill>
                <a:latin typeface="Maiandra GD" panose="020E0502030308020204" pitchFamily="34" charset="0"/>
                <a:ea typeface="Overlock"/>
                <a:cs typeface="Overlock"/>
                <a:sym typeface="Overlock"/>
              </a:rPr>
              <a:t>The Advocates Disciplinary Tribunal (ADT)</a:t>
            </a:r>
            <a:endParaRPr lang="en-US" dirty="0">
              <a:solidFill>
                <a:schemeClr val="bg2"/>
              </a:solidFill>
              <a:latin typeface="Maiandra GD" panose="020E0502030308020204" pitchFamily="34" charset="0"/>
              <a:ea typeface="Overlock"/>
              <a:cs typeface="Overlock"/>
              <a:sym typeface="Overlock"/>
            </a:endParaRPr>
          </a:p>
          <a:p>
            <a:pPr marL="800100" lvl="1" indent="-342900" algn="just">
              <a:lnSpc>
                <a:spcPct val="115000"/>
              </a:lnSpc>
              <a:spcBef>
                <a:spcPts val="0"/>
              </a:spcBef>
              <a:buFont typeface="Wingdings" panose="05000000000000000000" pitchFamily="2" charset="2"/>
              <a:buChar char="v"/>
            </a:pPr>
            <a:r>
              <a:rPr lang="en-GB" dirty="0">
                <a:solidFill>
                  <a:schemeClr val="tx1"/>
                </a:solidFill>
                <a:latin typeface="Maiandra GD" panose="020E0502030308020204" pitchFamily="34" charset="0"/>
                <a:ea typeface="Overlock"/>
                <a:cs typeface="Overlock"/>
                <a:sym typeface="Overlock"/>
              </a:rPr>
              <a:t>The Law Society of Kenya (LSK)</a:t>
            </a:r>
          </a:p>
          <a:p>
            <a:pPr marL="62865" indent="0">
              <a:buNone/>
            </a:pPr>
            <a:endParaRPr lang="en-US" dirty="0"/>
          </a:p>
        </p:txBody>
      </p:sp>
    </p:spTree>
    <p:extLst>
      <p:ext uri="{BB962C8B-B14F-4D97-AF65-F5344CB8AC3E}">
        <p14:creationId xmlns:p14="http://schemas.microsoft.com/office/powerpoint/2010/main" val="41348508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1464" y="188640"/>
            <a:ext cx="10272889" cy="720080"/>
          </a:xfrm>
        </p:spPr>
        <p:txBody>
          <a:bodyPr anchor="t"/>
          <a:lstStyle/>
          <a:p>
            <a:r>
              <a:rPr lang="en-US" b="1" dirty="0">
                <a:solidFill>
                  <a:srgbClr val="0000CC"/>
                </a:solidFill>
                <a:latin typeface="Maiandra GD" panose="020E0502030308020204" pitchFamily="34" charset="0"/>
                <a:ea typeface="Overlock"/>
                <a:cs typeface="Overlock"/>
                <a:sym typeface="Overlock"/>
              </a:rPr>
              <a:t>Professional Misconduct</a:t>
            </a:r>
            <a:br>
              <a:rPr lang="en-US" b="1" dirty="0">
                <a:solidFill>
                  <a:srgbClr val="0000CC"/>
                </a:solidFill>
                <a:latin typeface="Maiandra GD" panose="020E0502030308020204" pitchFamily="34" charset="0"/>
                <a:ea typeface="Overlock"/>
                <a:cs typeface="Overlock"/>
                <a:sym typeface="Overlock"/>
              </a:rPr>
            </a:br>
            <a:endParaRPr lang="en-US" dirty="0"/>
          </a:p>
        </p:txBody>
      </p:sp>
      <p:sp>
        <p:nvSpPr>
          <p:cNvPr id="3" name="Text Placeholder 2"/>
          <p:cNvSpPr>
            <a:spLocks noGrp="1"/>
          </p:cNvSpPr>
          <p:nvPr>
            <p:ph type="body" idx="1"/>
          </p:nvPr>
        </p:nvSpPr>
        <p:spPr>
          <a:xfrm>
            <a:off x="1309512" y="1124744"/>
            <a:ext cx="10272889" cy="5544616"/>
          </a:xfrm>
        </p:spPr>
        <p:txBody>
          <a:bodyPr anchor="t"/>
          <a:lstStyle/>
          <a:p>
            <a:pPr marL="285750" lvl="0" indent="-285750" algn="just">
              <a:lnSpc>
                <a:spcPct val="115000"/>
              </a:lnSpc>
              <a:spcBef>
                <a:spcPts val="0"/>
              </a:spcBef>
              <a:buClr>
                <a:schemeClr val="accent1"/>
              </a:buClr>
              <a:buFont typeface="Wingdings" panose="05000000000000000000" pitchFamily="2" charset="2"/>
              <a:buChar char="v"/>
            </a:pPr>
            <a:r>
              <a:rPr lang="en-US" dirty="0">
                <a:solidFill>
                  <a:schemeClr val="tx1"/>
                </a:solidFill>
                <a:latin typeface="Maiandra GD" panose="020E0502030308020204" pitchFamily="34" charset="0"/>
                <a:sym typeface="Overlock"/>
              </a:rPr>
              <a:t>The Advocates Act does not define the term ‘Professional Misconduct’  but it sets out instances when a disciplinary action can be taken against an advocate who is culpable of committing professional misconduct.</a:t>
            </a:r>
          </a:p>
          <a:p>
            <a:pPr marL="285750" lvl="0" indent="-285750" algn="just">
              <a:lnSpc>
                <a:spcPct val="115000"/>
              </a:lnSpc>
              <a:spcBef>
                <a:spcPts val="0"/>
              </a:spcBef>
              <a:buClr>
                <a:schemeClr val="accent1"/>
              </a:buClr>
              <a:buFont typeface="Wingdings" panose="05000000000000000000" pitchFamily="2" charset="2"/>
              <a:buChar char="v"/>
            </a:pPr>
            <a:endParaRPr lang="en-US" dirty="0">
              <a:solidFill>
                <a:schemeClr val="tx1"/>
              </a:solidFill>
              <a:latin typeface="Maiandra GD" panose="020E0502030308020204" pitchFamily="34" charset="0"/>
              <a:sym typeface="Overlock"/>
            </a:endParaRPr>
          </a:p>
          <a:p>
            <a:pPr marL="285750" lvl="0" indent="-285750" algn="just">
              <a:lnSpc>
                <a:spcPct val="115000"/>
              </a:lnSpc>
              <a:spcBef>
                <a:spcPts val="0"/>
              </a:spcBef>
              <a:buClr>
                <a:schemeClr val="accent1"/>
              </a:buClr>
              <a:buFont typeface="Wingdings" panose="05000000000000000000" pitchFamily="2" charset="2"/>
              <a:buChar char="v"/>
            </a:pPr>
            <a:r>
              <a:rPr lang="en-US" b="1" dirty="0">
                <a:solidFill>
                  <a:schemeClr val="tx1"/>
                </a:solidFill>
                <a:latin typeface="Maiandra GD" panose="020E0502030308020204" pitchFamily="34" charset="0"/>
                <a:sym typeface="Overlock"/>
              </a:rPr>
              <a:t>Section 60(1) </a:t>
            </a:r>
            <a:r>
              <a:rPr lang="en-US" dirty="0">
                <a:solidFill>
                  <a:schemeClr val="tx1"/>
                </a:solidFill>
                <a:latin typeface="Maiandra GD" panose="020E0502030308020204" pitchFamily="34" charset="0"/>
                <a:sym typeface="Overlock"/>
              </a:rPr>
              <a:t>of the Advocates Act describes professional misconduct to mean a complaint for disgraceful or dishonorable conduct incompatible with the status of an advocate.</a:t>
            </a:r>
          </a:p>
          <a:p>
            <a:pPr marL="285750" lvl="0" indent="-285750" algn="just">
              <a:lnSpc>
                <a:spcPct val="115000"/>
              </a:lnSpc>
              <a:spcBef>
                <a:spcPts val="0"/>
              </a:spcBef>
              <a:buClr>
                <a:schemeClr val="accent1"/>
              </a:buClr>
              <a:buFont typeface="Wingdings" panose="05000000000000000000" pitchFamily="2" charset="2"/>
              <a:buChar char="v"/>
            </a:pPr>
            <a:endParaRPr lang="en-US" dirty="0">
              <a:solidFill>
                <a:schemeClr val="tx1"/>
              </a:solidFill>
              <a:latin typeface="Maiandra GD" panose="020E0502030308020204" pitchFamily="34" charset="0"/>
              <a:sym typeface="Overlock"/>
            </a:endParaRPr>
          </a:p>
          <a:p>
            <a:pPr marL="285750" lvl="0" indent="-285750" algn="just">
              <a:lnSpc>
                <a:spcPct val="115000"/>
              </a:lnSpc>
              <a:spcBef>
                <a:spcPts val="0"/>
              </a:spcBef>
              <a:buClr>
                <a:schemeClr val="accent1"/>
              </a:buClr>
              <a:buFont typeface="Wingdings" panose="05000000000000000000" pitchFamily="2" charset="2"/>
              <a:buChar char="v"/>
            </a:pPr>
            <a:r>
              <a:rPr lang="en-GB" dirty="0">
                <a:solidFill>
                  <a:schemeClr val="tx1"/>
                </a:solidFill>
                <a:latin typeface="Maiandra GD" panose="020E0502030308020204" pitchFamily="34" charset="0"/>
                <a:sym typeface="Overlock"/>
              </a:rPr>
              <a:t>Generally, professional misconduct is conduct in breach of the rules, standards and ethics of the legal profession. (SOPPEC) </a:t>
            </a:r>
          </a:p>
          <a:p>
            <a:pPr marL="285750" lvl="0" indent="-285750" algn="just">
              <a:lnSpc>
                <a:spcPct val="115000"/>
              </a:lnSpc>
              <a:spcBef>
                <a:spcPts val="0"/>
              </a:spcBef>
              <a:buClr>
                <a:schemeClr val="accent1"/>
              </a:buClr>
              <a:buFont typeface="Wingdings" panose="05000000000000000000" pitchFamily="2" charset="2"/>
              <a:buChar char="v"/>
            </a:pPr>
            <a:endParaRPr lang="en-US" dirty="0">
              <a:solidFill>
                <a:schemeClr val="tx1"/>
              </a:solidFill>
              <a:latin typeface="Maiandra GD" panose="020E0502030308020204" pitchFamily="34" charset="0"/>
              <a:sym typeface="Overlock"/>
            </a:endParaRPr>
          </a:p>
          <a:p>
            <a:pPr marL="285750" lvl="0" indent="-285750" algn="just">
              <a:lnSpc>
                <a:spcPct val="115000"/>
              </a:lnSpc>
              <a:spcBef>
                <a:spcPts val="0"/>
              </a:spcBef>
              <a:buClr>
                <a:schemeClr val="accent1"/>
              </a:buClr>
              <a:buFont typeface="Wingdings" panose="05000000000000000000" pitchFamily="2" charset="2"/>
              <a:buChar char="v"/>
            </a:pPr>
            <a:r>
              <a:rPr lang="en-US" dirty="0">
                <a:solidFill>
                  <a:schemeClr val="tx1"/>
                </a:solidFill>
                <a:latin typeface="Maiandra GD" panose="020E0502030308020204" pitchFamily="34" charset="0"/>
                <a:sym typeface="Overlock"/>
              </a:rPr>
              <a:t>Complaints of professional misconduct can be made by any person. </a:t>
            </a:r>
          </a:p>
          <a:p>
            <a:endParaRPr lang="en-US" dirty="0"/>
          </a:p>
        </p:txBody>
      </p:sp>
    </p:spTree>
    <p:extLst>
      <p:ext uri="{BB962C8B-B14F-4D97-AF65-F5344CB8AC3E}">
        <p14:creationId xmlns:p14="http://schemas.microsoft.com/office/powerpoint/2010/main" val="16758970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9511" y="260649"/>
            <a:ext cx="10272889" cy="792088"/>
          </a:xfrm>
        </p:spPr>
        <p:txBody>
          <a:bodyPr anchor="t"/>
          <a:lstStyle/>
          <a:p>
            <a:r>
              <a:rPr lang="en-US" sz="3600" b="1" dirty="0">
                <a:solidFill>
                  <a:srgbClr val="0000CC"/>
                </a:solidFill>
                <a:latin typeface="Maiandra GD" panose="020E0502030308020204" pitchFamily="34" charset="0"/>
                <a:ea typeface="Overlock"/>
                <a:cs typeface="Overlock"/>
                <a:sym typeface="Overlock"/>
              </a:rPr>
              <a:t>Professional Misconduct Under The Advocates Act</a:t>
            </a:r>
            <a:r>
              <a:rPr lang="en-US" dirty="0">
                <a:solidFill>
                  <a:srgbClr val="0000CC"/>
                </a:solidFill>
                <a:latin typeface="Maiandra GD" panose="020E0502030308020204" pitchFamily="34" charset="0"/>
                <a:ea typeface="Overlock"/>
                <a:cs typeface="Overlock"/>
                <a:sym typeface="Overlock"/>
              </a:rPr>
              <a:t/>
            </a:r>
            <a:br>
              <a:rPr lang="en-US" dirty="0">
                <a:solidFill>
                  <a:srgbClr val="0000CC"/>
                </a:solidFill>
                <a:latin typeface="Maiandra GD" panose="020E0502030308020204" pitchFamily="34" charset="0"/>
                <a:ea typeface="Overlock"/>
                <a:cs typeface="Overlock"/>
                <a:sym typeface="Overlock"/>
              </a:rPr>
            </a:br>
            <a:r>
              <a:rPr lang="en-US" b="1" dirty="0">
                <a:solidFill>
                  <a:srgbClr val="0000CC"/>
                </a:solidFill>
                <a:latin typeface="Maiandra GD" panose="020E0502030308020204" pitchFamily="34" charset="0"/>
                <a:ea typeface="Overlock"/>
                <a:cs typeface="Overlock"/>
                <a:sym typeface="Overlock"/>
              </a:rPr>
              <a:t/>
            </a:r>
            <a:br>
              <a:rPr lang="en-US" b="1" dirty="0">
                <a:solidFill>
                  <a:srgbClr val="0000CC"/>
                </a:solidFill>
                <a:latin typeface="Maiandra GD" panose="020E0502030308020204" pitchFamily="34" charset="0"/>
                <a:ea typeface="Overlock"/>
                <a:cs typeface="Overlock"/>
                <a:sym typeface="Overlock"/>
              </a:rPr>
            </a:br>
            <a:endParaRPr lang="en-US" dirty="0"/>
          </a:p>
        </p:txBody>
      </p:sp>
      <p:sp>
        <p:nvSpPr>
          <p:cNvPr id="3" name="Text Placeholder 2"/>
          <p:cNvSpPr>
            <a:spLocks noGrp="1"/>
          </p:cNvSpPr>
          <p:nvPr>
            <p:ph type="body" idx="1"/>
          </p:nvPr>
        </p:nvSpPr>
        <p:spPr>
          <a:xfrm>
            <a:off x="1309512" y="1052737"/>
            <a:ext cx="10691144" cy="5400599"/>
          </a:xfrm>
        </p:spPr>
        <p:txBody>
          <a:bodyPr anchor="t"/>
          <a:lstStyle/>
          <a:p>
            <a:pPr marL="342900" lvl="0" indent="-342900" algn="just">
              <a:lnSpc>
                <a:spcPct val="115000"/>
              </a:lnSpc>
              <a:spcBef>
                <a:spcPts val="0"/>
              </a:spcBef>
              <a:buFont typeface="Wingdings" panose="05000000000000000000" pitchFamily="2" charset="2"/>
              <a:buChar char="v"/>
            </a:pPr>
            <a:r>
              <a:rPr lang="en-US" dirty="0">
                <a:solidFill>
                  <a:schemeClr val="tx1"/>
                </a:solidFill>
                <a:latin typeface="Maiandra GD" panose="020E0502030308020204" pitchFamily="34" charset="0"/>
                <a:ea typeface="Overlock"/>
                <a:cs typeface="Overlock"/>
                <a:sym typeface="Overlock"/>
              </a:rPr>
              <a:t>Sec.	33 	-Unqualified person pretending to be an advocate.</a:t>
            </a:r>
          </a:p>
          <a:p>
            <a:pPr marL="342900" lvl="0" indent="-342900" algn="just">
              <a:lnSpc>
                <a:spcPct val="115000"/>
              </a:lnSpc>
              <a:spcBef>
                <a:spcPts val="0"/>
              </a:spcBef>
              <a:buFont typeface="Wingdings" panose="05000000000000000000" pitchFamily="2" charset="2"/>
              <a:buChar char="v"/>
            </a:pPr>
            <a:r>
              <a:rPr lang="en-US" dirty="0">
                <a:solidFill>
                  <a:schemeClr val="tx1"/>
                </a:solidFill>
                <a:latin typeface="Maiandra GD" panose="020E0502030308020204" pitchFamily="34" charset="0"/>
                <a:ea typeface="Overlock"/>
                <a:cs typeface="Overlock"/>
                <a:sym typeface="Overlock"/>
              </a:rPr>
              <a:t>Sec.	34	-Unqualified persons preparing , drawing legal documents or 			instruments.</a:t>
            </a:r>
          </a:p>
          <a:p>
            <a:pPr marL="342900" lvl="0" indent="-342900" algn="just">
              <a:lnSpc>
                <a:spcPct val="115000"/>
              </a:lnSpc>
              <a:spcBef>
                <a:spcPts val="0"/>
              </a:spcBef>
              <a:buFont typeface="Wingdings" panose="05000000000000000000" pitchFamily="2" charset="2"/>
              <a:buChar char="v"/>
            </a:pPr>
            <a:r>
              <a:rPr lang="en-US" dirty="0">
                <a:solidFill>
                  <a:schemeClr val="tx1"/>
                </a:solidFill>
                <a:latin typeface="Maiandra GD" panose="020E0502030308020204" pitchFamily="34" charset="0"/>
                <a:ea typeface="Overlock"/>
                <a:cs typeface="Overlock"/>
                <a:sym typeface="Overlock"/>
              </a:rPr>
              <a:t>Sec. 35  	-Drawing or preparing documents or instruments and not 			endorsing the name of the drawer.</a:t>
            </a:r>
          </a:p>
          <a:p>
            <a:pPr marL="342900" lvl="0" indent="-342900" algn="just">
              <a:lnSpc>
                <a:spcPct val="115000"/>
              </a:lnSpc>
              <a:spcBef>
                <a:spcPts val="0"/>
              </a:spcBef>
              <a:buFont typeface="Wingdings" panose="05000000000000000000" pitchFamily="2" charset="2"/>
              <a:buChar char="v"/>
            </a:pPr>
            <a:r>
              <a:rPr lang="en-US" dirty="0">
                <a:solidFill>
                  <a:schemeClr val="tx1"/>
                </a:solidFill>
                <a:latin typeface="Maiandra GD" panose="020E0502030308020204" pitchFamily="34" charset="0"/>
                <a:ea typeface="Overlock"/>
                <a:cs typeface="Overlock"/>
                <a:sym typeface="Overlock"/>
              </a:rPr>
              <a:t>Sec. 36 	-Undercutting.</a:t>
            </a:r>
          </a:p>
          <a:p>
            <a:pPr marL="342900" lvl="0" indent="-342900" algn="just">
              <a:lnSpc>
                <a:spcPct val="115000"/>
              </a:lnSpc>
              <a:spcBef>
                <a:spcPts val="0"/>
              </a:spcBef>
              <a:buFont typeface="Wingdings" panose="05000000000000000000" pitchFamily="2" charset="2"/>
              <a:buChar char="v"/>
            </a:pPr>
            <a:r>
              <a:rPr lang="en-US" dirty="0">
                <a:solidFill>
                  <a:schemeClr val="tx1"/>
                </a:solidFill>
                <a:latin typeface="Maiandra GD" panose="020E0502030308020204" pitchFamily="34" charset="0"/>
                <a:ea typeface="Overlock"/>
                <a:cs typeface="Overlock"/>
                <a:sym typeface="Overlock"/>
              </a:rPr>
              <a:t>Sec. 37 	-Sharing of profits with the qualified person(s)</a:t>
            </a:r>
          </a:p>
          <a:p>
            <a:pPr marL="342900" lvl="0" indent="-342900" algn="just">
              <a:lnSpc>
                <a:spcPct val="115000"/>
              </a:lnSpc>
              <a:spcBef>
                <a:spcPts val="0"/>
              </a:spcBef>
              <a:buFont typeface="Wingdings" panose="05000000000000000000" pitchFamily="2" charset="2"/>
              <a:buChar char="v"/>
            </a:pPr>
            <a:r>
              <a:rPr lang="en-US" dirty="0">
                <a:solidFill>
                  <a:schemeClr val="tx1"/>
                </a:solidFill>
                <a:latin typeface="Maiandra GD" panose="020E0502030308020204" pitchFamily="34" charset="0"/>
                <a:ea typeface="Overlock"/>
                <a:cs typeface="Overlock"/>
                <a:sym typeface="Overlock"/>
              </a:rPr>
              <a:t>Sec. 38 	-Touting</a:t>
            </a:r>
          </a:p>
          <a:p>
            <a:pPr marL="342900" lvl="0" indent="-342900" algn="just">
              <a:lnSpc>
                <a:spcPct val="115000"/>
              </a:lnSpc>
              <a:spcBef>
                <a:spcPts val="0"/>
              </a:spcBef>
              <a:buFont typeface="Wingdings" panose="05000000000000000000" pitchFamily="2" charset="2"/>
              <a:buChar char="v"/>
            </a:pPr>
            <a:r>
              <a:rPr lang="en-US" dirty="0">
                <a:solidFill>
                  <a:schemeClr val="tx1"/>
                </a:solidFill>
                <a:latin typeface="Maiandra GD" panose="020E0502030308020204" pitchFamily="34" charset="0"/>
                <a:ea typeface="Overlock"/>
                <a:cs typeface="Overlock"/>
                <a:sym typeface="Overlock"/>
              </a:rPr>
              <a:t>Sec. 39 	-Advocate acting as an agent of an unqualified person</a:t>
            </a:r>
          </a:p>
          <a:p>
            <a:pPr marL="342900" lvl="0" indent="-342900" algn="just">
              <a:lnSpc>
                <a:spcPct val="115000"/>
              </a:lnSpc>
              <a:spcBef>
                <a:spcPts val="0"/>
              </a:spcBef>
              <a:buFont typeface="Wingdings" panose="05000000000000000000" pitchFamily="2" charset="2"/>
              <a:buChar char="v"/>
            </a:pPr>
            <a:r>
              <a:rPr lang="en-US" dirty="0">
                <a:solidFill>
                  <a:schemeClr val="tx1"/>
                </a:solidFill>
                <a:latin typeface="Maiandra GD" panose="020E0502030308020204" pitchFamily="34" charset="0"/>
                <a:ea typeface="Overlock"/>
                <a:cs typeface="Overlock"/>
                <a:sym typeface="Overlock"/>
              </a:rPr>
              <a:t>Sec. 41(1) 	-Employing a person who has been struck off from the roll, and</a:t>
            </a:r>
          </a:p>
          <a:p>
            <a:pPr marL="342900" lvl="0" indent="-342900" algn="just">
              <a:lnSpc>
                <a:spcPct val="115000"/>
              </a:lnSpc>
              <a:spcBef>
                <a:spcPts val="0"/>
              </a:spcBef>
              <a:buFont typeface="Wingdings" panose="05000000000000000000" pitchFamily="2" charset="2"/>
              <a:buChar char="v"/>
            </a:pPr>
            <a:r>
              <a:rPr lang="en-US" dirty="0">
                <a:solidFill>
                  <a:schemeClr val="tx1"/>
                </a:solidFill>
                <a:latin typeface="Maiandra GD" panose="020E0502030308020204" pitchFamily="34" charset="0"/>
                <a:ea typeface="Overlock"/>
                <a:cs typeface="Overlock"/>
                <a:sym typeface="Overlock"/>
              </a:rPr>
              <a:t>Sec. 42 	-Non- disclosure by people who are disqualified to act as 			advocates</a:t>
            </a:r>
            <a:endParaRPr lang="en-US" dirty="0">
              <a:solidFill>
                <a:schemeClr val="tx1"/>
              </a:solidFill>
            </a:endParaRPr>
          </a:p>
        </p:txBody>
      </p:sp>
    </p:spTree>
    <p:extLst>
      <p:ext uri="{BB962C8B-B14F-4D97-AF65-F5344CB8AC3E}">
        <p14:creationId xmlns:p14="http://schemas.microsoft.com/office/powerpoint/2010/main" val="2710907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9511" y="260649"/>
            <a:ext cx="10272889" cy="792088"/>
          </a:xfrm>
        </p:spPr>
        <p:txBody>
          <a:bodyPr anchor="t"/>
          <a:lstStyle/>
          <a:p>
            <a:r>
              <a:rPr lang="en-US" sz="3600" b="1" dirty="0">
                <a:solidFill>
                  <a:srgbClr val="0000CC"/>
                </a:solidFill>
                <a:latin typeface="Maiandra GD" panose="020E0502030308020204" pitchFamily="34" charset="0"/>
                <a:ea typeface="Overlock"/>
                <a:cs typeface="Overlock"/>
                <a:sym typeface="Overlock"/>
              </a:rPr>
              <a:t>Professional Misconduct Under The SOPPEC</a:t>
            </a:r>
            <a:r>
              <a:rPr lang="en-US" dirty="0">
                <a:solidFill>
                  <a:srgbClr val="0000CC"/>
                </a:solidFill>
                <a:latin typeface="Maiandra GD" panose="020E0502030308020204" pitchFamily="34" charset="0"/>
                <a:ea typeface="Overlock"/>
                <a:cs typeface="Overlock"/>
                <a:sym typeface="Overlock"/>
              </a:rPr>
              <a:t/>
            </a:r>
            <a:br>
              <a:rPr lang="en-US" dirty="0">
                <a:solidFill>
                  <a:srgbClr val="0000CC"/>
                </a:solidFill>
                <a:latin typeface="Maiandra GD" panose="020E0502030308020204" pitchFamily="34" charset="0"/>
                <a:ea typeface="Overlock"/>
                <a:cs typeface="Overlock"/>
                <a:sym typeface="Overlock"/>
              </a:rPr>
            </a:br>
            <a:r>
              <a:rPr lang="en-US" b="1" dirty="0">
                <a:solidFill>
                  <a:srgbClr val="0000CC"/>
                </a:solidFill>
                <a:latin typeface="Maiandra GD" panose="020E0502030308020204" pitchFamily="34" charset="0"/>
                <a:ea typeface="Overlock"/>
                <a:cs typeface="Overlock"/>
                <a:sym typeface="Overlock"/>
              </a:rPr>
              <a:t/>
            </a:r>
            <a:br>
              <a:rPr lang="en-US" b="1" dirty="0">
                <a:solidFill>
                  <a:srgbClr val="0000CC"/>
                </a:solidFill>
                <a:latin typeface="Maiandra GD" panose="020E0502030308020204" pitchFamily="34" charset="0"/>
                <a:ea typeface="Overlock"/>
                <a:cs typeface="Overlock"/>
                <a:sym typeface="Overlock"/>
              </a:rPr>
            </a:br>
            <a:endParaRPr lang="en-US" dirty="0"/>
          </a:p>
        </p:txBody>
      </p:sp>
      <p:sp>
        <p:nvSpPr>
          <p:cNvPr id="3" name="Text Placeholder 2"/>
          <p:cNvSpPr>
            <a:spLocks noGrp="1"/>
          </p:cNvSpPr>
          <p:nvPr>
            <p:ph type="body" idx="1"/>
          </p:nvPr>
        </p:nvSpPr>
        <p:spPr>
          <a:xfrm>
            <a:off x="1631504" y="1052737"/>
            <a:ext cx="9577064" cy="5400599"/>
          </a:xfrm>
        </p:spPr>
        <p:txBody>
          <a:bodyPr anchor="t"/>
          <a:lstStyle/>
          <a:p>
            <a:pPr marL="577215" indent="-514350" algn="just">
              <a:buFont typeface="+mj-lt"/>
              <a:buAutoNum type="romanLcPeriod"/>
            </a:pPr>
            <a:r>
              <a:rPr lang="en-US" b="1" dirty="0">
                <a:solidFill>
                  <a:schemeClr val="tx1"/>
                </a:solidFill>
                <a:latin typeface="Maiandra GD" panose="020E0502030308020204" pitchFamily="34" charset="0"/>
              </a:rPr>
              <a:t>Requirement for a Practicing Certificate</a:t>
            </a:r>
            <a:r>
              <a:rPr lang="en-US" dirty="0">
                <a:solidFill>
                  <a:schemeClr val="tx1"/>
                </a:solidFill>
                <a:latin typeface="Maiandra GD" panose="020E0502030308020204" pitchFamily="34" charset="0"/>
              </a:rPr>
              <a:t>: Practicing Advocates must possess a valid Practicing Certificate to offer legal services.</a:t>
            </a:r>
          </a:p>
          <a:p>
            <a:pPr marL="577215" indent="-514350" algn="just">
              <a:buFont typeface="+mj-lt"/>
              <a:buAutoNum type="romanLcPeriod"/>
            </a:pPr>
            <a:r>
              <a:rPr lang="en-US" b="1" dirty="0">
                <a:solidFill>
                  <a:schemeClr val="tx1"/>
                </a:solidFill>
                <a:latin typeface="Maiandra GD" panose="020E0502030308020204" pitchFamily="34" charset="0"/>
              </a:rPr>
              <a:t>Advertising and marketing</a:t>
            </a:r>
            <a:r>
              <a:rPr lang="en-US" dirty="0">
                <a:solidFill>
                  <a:schemeClr val="tx1"/>
                </a:solidFill>
                <a:latin typeface="Maiandra GD" panose="020E0502030308020204" pitchFamily="34" charset="0"/>
              </a:rPr>
              <a:t>: Advocates must avoid improper advertising or seeking business, except as allowed by rules.</a:t>
            </a:r>
          </a:p>
          <a:p>
            <a:pPr marL="577215" indent="-514350" algn="just">
              <a:buFont typeface="+mj-lt"/>
              <a:buAutoNum type="romanLcPeriod"/>
            </a:pPr>
            <a:r>
              <a:rPr lang="en-US" b="1" dirty="0">
                <a:solidFill>
                  <a:schemeClr val="tx1"/>
                </a:solidFill>
                <a:latin typeface="Maiandra GD" panose="020E0502030308020204" pitchFamily="34" charset="0"/>
              </a:rPr>
              <a:t>Competence and diligence in client care: </a:t>
            </a:r>
            <a:r>
              <a:rPr lang="en-US" dirty="0">
                <a:solidFill>
                  <a:schemeClr val="tx1"/>
                </a:solidFill>
                <a:latin typeface="Maiandra GD" panose="020E0502030308020204" pitchFamily="34" charset="0"/>
              </a:rPr>
              <a:t>Advocates must offer competent, diligent, and ethical legal services; negligence amounts misconduct.</a:t>
            </a:r>
          </a:p>
          <a:p>
            <a:pPr marL="577215" indent="-514350" algn="just">
              <a:buFont typeface="+mj-lt"/>
              <a:buAutoNum type="romanLcPeriod"/>
            </a:pPr>
            <a:r>
              <a:rPr lang="en-US" b="1" dirty="0">
                <a:solidFill>
                  <a:schemeClr val="tx1"/>
                </a:solidFill>
                <a:latin typeface="Maiandra GD" panose="020E0502030308020204" pitchFamily="34" charset="0"/>
              </a:rPr>
              <a:t>Professional fees</a:t>
            </a:r>
            <a:r>
              <a:rPr lang="en-US" dirty="0">
                <a:solidFill>
                  <a:schemeClr val="tx1"/>
                </a:solidFill>
                <a:latin typeface="Maiandra GD" panose="020E0502030308020204" pitchFamily="34" charset="0"/>
              </a:rPr>
              <a:t>: Undercutting or charging excessive fees are both considered professional misconduct.</a:t>
            </a:r>
          </a:p>
          <a:p>
            <a:pPr marL="577215" indent="-514350" algn="just">
              <a:buFont typeface="+mj-lt"/>
              <a:buAutoNum type="romanLcPeriod"/>
            </a:pPr>
            <a:r>
              <a:rPr lang="en-US" b="1" dirty="0">
                <a:solidFill>
                  <a:schemeClr val="tx1"/>
                </a:solidFill>
                <a:latin typeface="Maiandra GD" panose="020E0502030308020204" pitchFamily="34" charset="0"/>
              </a:rPr>
              <a:t>Fiduciary duty over client’s fees and other property</a:t>
            </a:r>
            <a:r>
              <a:rPr lang="en-US" dirty="0">
                <a:solidFill>
                  <a:schemeClr val="tx1"/>
                </a:solidFill>
                <a:latin typeface="Maiandra GD" panose="020E0502030308020204" pitchFamily="34" charset="0"/>
              </a:rPr>
              <a:t>: Unauthorized use of client funds amounts to professional misconduct.</a:t>
            </a:r>
          </a:p>
          <a:p>
            <a:pPr marL="577215" indent="-514350" algn="just">
              <a:buFont typeface="+mj-lt"/>
              <a:buAutoNum type="romanLcPeriod"/>
            </a:pPr>
            <a:r>
              <a:rPr lang="en-US" b="1" dirty="0">
                <a:solidFill>
                  <a:schemeClr val="tx1"/>
                </a:solidFill>
                <a:latin typeface="Maiandra GD" panose="020E0502030308020204" pitchFamily="34" charset="0"/>
              </a:rPr>
              <a:t>Conflict of interest</a:t>
            </a:r>
            <a:r>
              <a:rPr lang="en-US" dirty="0">
                <a:solidFill>
                  <a:schemeClr val="tx1"/>
                </a:solidFill>
                <a:latin typeface="Maiandra GD" panose="020E0502030308020204" pitchFamily="34" charset="0"/>
              </a:rPr>
              <a:t>: Advocate must not represent conflicting interests without client's informed consent</a:t>
            </a:r>
            <a:r>
              <a:rPr lang="en-US" dirty="0">
                <a:solidFill>
                  <a:schemeClr val="bg2"/>
                </a:solidFill>
                <a:latin typeface="Maiandra GD" panose="020E0502030308020204" pitchFamily="34" charset="0"/>
              </a:rPr>
              <a:t>.</a:t>
            </a:r>
          </a:p>
        </p:txBody>
      </p:sp>
    </p:spTree>
    <p:extLst>
      <p:ext uri="{BB962C8B-B14F-4D97-AF65-F5344CB8AC3E}">
        <p14:creationId xmlns:p14="http://schemas.microsoft.com/office/powerpoint/2010/main" val="23844048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78FC5-1F7D-7AE8-4245-CBB2488B148F}"/>
              </a:ext>
            </a:extLst>
          </p:cNvPr>
          <p:cNvSpPr>
            <a:spLocks noGrp="1"/>
          </p:cNvSpPr>
          <p:nvPr>
            <p:ph type="title"/>
          </p:nvPr>
        </p:nvSpPr>
        <p:spPr>
          <a:xfrm>
            <a:off x="1199456" y="260648"/>
            <a:ext cx="10272889" cy="720080"/>
          </a:xfrm>
        </p:spPr>
        <p:txBody>
          <a:bodyPr/>
          <a:lstStyle/>
          <a:p>
            <a:r>
              <a:rPr lang="en-US" sz="4000" b="1" dirty="0">
                <a:solidFill>
                  <a:srgbClr val="0000CC"/>
                </a:solidFill>
                <a:latin typeface="Maiandra GD" panose="020E0502030308020204" pitchFamily="34" charset="0"/>
                <a:ea typeface="Overlock"/>
                <a:cs typeface="Overlock"/>
                <a:sym typeface="Overlock"/>
              </a:rPr>
              <a:t>Professional Misconduct Under The SOPPEC</a:t>
            </a:r>
            <a:endParaRPr lang="en-US" dirty="0"/>
          </a:p>
        </p:txBody>
      </p:sp>
      <p:sp>
        <p:nvSpPr>
          <p:cNvPr id="3" name="Text Placeholder 2">
            <a:extLst>
              <a:ext uri="{FF2B5EF4-FFF2-40B4-BE49-F238E27FC236}">
                <a16:creationId xmlns:a16="http://schemas.microsoft.com/office/drawing/2014/main" id="{5282CDBD-F1B2-B771-2FF1-BDA45B606915}"/>
              </a:ext>
            </a:extLst>
          </p:cNvPr>
          <p:cNvSpPr>
            <a:spLocks noGrp="1"/>
          </p:cNvSpPr>
          <p:nvPr>
            <p:ph type="body" idx="1"/>
          </p:nvPr>
        </p:nvSpPr>
        <p:spPr>
          <a:xfrm>
            <a:off x="1199455" y="1268760"/>
            <a:ext cx="10272889" cy="4803064"/>
          </a:xfrm>
        </p:spPr>
        <p:txBody>
          <a:bodyPr/>
          <a:lstStyle/>
          <a:p>
            <a:pPr marL="62865" indent="0" algn="just">
              <a:buNone/>
            </a:pPr>
            <a:r>
              <a:rPr lang="en-US" b="1" dirty="0">
                <a:solidFill>
                  <a:schemeClr val="accent1">
                    <a:lumMod val="75000"/>
                  </a:schemeClr>
                </a:solidFill>
                <a:latin typeface="Maiandra GD" panose="020E0502030308020204" pitchFamily="34" charset="0"/>
              </a:rPr>
              <a:t>vii. </a:t>
            </a:r>
            <a:r>
              <a:rPr lang="en-US" b="1" dirty="0">
                <a:solidFill>
                  <a:schemeClr val="tx1"/>
                </a:solidFill>
                <a:latin typeface="Maiandra GD" panose="020E0502030308020204" pitchFamily="34" charset="0"/>
              </a:rPr>
              <a:t>Confidentiality and advocate–client privilege: </a:t>
            </a:r>
            <a:r>
              <a:rPr lang="en-US" b="0" i="0" dirty="0">
                <a:solidFill>
                  <a:schemeClr val="tx1"/>
                </a:solidFill>
                <a:effectLst/>
                <a:latin typeface="Maiandra GD" panose="020E0502030308020204" pitchFamily="34" charset="0"/>
              </a:rPr>
              <a:t>Advocate-client 	communication is confidential; breach or misuse is professional 	misconduct.</a:t>
            </a:r>
            <a:endParaRPr lang="en-US" dirty="0">
              <a:solidFill>
                <a:schemeClr val="tx1"/>
              </a:solidFill>
              <a:latin typeface="Maiandra GD" panose="020E0502030308020204" pitchFamily="34" charset="0"/>
            </a:endParaRPr>
          </a:p>
          <a:p>
            <a:pPr marL="62865" indent="0" algn="just">
              <a:buNone/>
            </a:pPr>
            <a:r>
              <a:rPr lang="en-US" b="1" dirty="0">
                <a:solidFill>
                  <a:schemeClr val="accent1">
                    <a:lumMod val="75000"/>
                  </a:schemeClr>
                </a:solidFill>
                <a:latin typeface="Maiandra GD" panose="020E0502030308020204" pitchFamily="34" charset="0"/>
              </a:rPr>
              <a:t>viii. </a:t>
            </a:r>
            <a:r>
              <a:rPr lang="en-US" b="1" dirty="0">
                <a:solidFill>
                  <a:schemeClr val="tx1"/>
                </a:solidFill>
                <a:latin typeface="Maiandra GD" panose="020E0502030308020204" pitchFamily="34" charset="0"/>
              </a:rPr>
              <a:t>	Fidelity to the law and due process</a:t>
            </a:r>
            <a:r>
              <a:rPr lang="en-US" dirty="0">
                <a:solidFill>
                  <a:schemeClr val="tx1"/>
                </a:solidFill>
                <a:latin typeface="Maiandra GD" panose="020E0502030308020204" pitchFamily="34" charset="0"/>
              </a:rPr>
              <a:t>: Advocate, as a court officer, 	must represent clients fairly and lawfully</a:t>
            </a:r>
          </a:p>
          <a:p>
            <a:pPr marL="62865" indent="0" algn="just">
              <a:buNone/>
            </a:pPr>
            <a:r>
              <a:rPr lang="en-US" b="1" dirty="0">
                <a:solidFill>
                  <a:schemeClr val="accent1">
                    <a:lumMod val="75000"/>
                  </a:schemeClr>
                </a:solidFill>
                <a:latin typeface="Maiandra GD" panose="020E0502030308020204" pitchFamily="34" charset="0"/>
              </a:rPr>
              <a:t>ix. 	</a:t>
            </a:r>
            <a:r>
              <a:rPr lang="en-US" b="1" dirty="0">
                <a:solidFill>
                  <a:schemeClr val="tx1"/>
                </a:solidFill>
                <a:latin typeface="Maiandra GD" panose="020E0502030308020204" pitchFamily="34" charset="0"/>
              </a:rPr>
              <a:t>Professional undertaking</a:t>
            </a:r>
            <a:r>
              <a:rPr lang="en-US" dirty="0">
                <a:solidFill>
                  <a:schemeClr val="tx1"/>
                </a:solidFill>
                <a:latin typeface="Maiandra GD" panose="020E0502030308020204" pitchFamily="34" charset="0"/>
              </a:rPr>
              <a:t>: An Advocate must fulfill professional 	commitments promptly; failure amounts misconduct.</a:t>
            </a:r>
          </a:p>
          <a:p>
            <a:pPr marL="62865" indent="0" algn="just">
              <a:buNone/>
            </a:pPr>
            <a:r>
              <a:rPr lang="en-US" b="1" dirty="0">
                <a:solidFill>
                  <a:schemeClr val="accent1">
                    <a:lumMod val="75000"/>
                  </a:schemeClr>
                </a:solidFill>
                <a:latin typeface="Maiandra GD" panose="020E0502030308020204" pitchFamily="34" charset="0"/>
              </a:rPr>
              <a:t>x.</a:t>
            </a:r>
            <a:r>
              <a:rPr lang="en-US" b="1" dirty="0">
                <a:solidFill>
                  <a:schemeClr val="tx1"/>
                </a:solidFill>
                <a:latin typeface="Maiandra GD" panose="020E0502030308020204" pitchFamily="34" charset="0"/>
              </a:rPr>
              <a:t>	Social media</a:t>
            </a:r>
            <a:r>
              <a:rPr lang="en-US" dirty="0">
                <a:solidFill>
                  <a:schemeClr val="tx1"/>
                </a:solidFill>
                <a:latin typeface="Maiandra GD" panose="020E0502030308020204" pitchFamily="34" charset="0"/>
              </a:rPr>
              <a:t>: Using social media inappropriately to undermine the 	legal profession is professional misconduct.</a:t>
            </a:r>
          </a:p>
          <a:p>
            <a:pPr marL="62865" indent="0" algn="just">
              <a:buNone/>
            </a:pPr>
            <a:r>
              <a:rPr lang="en-US" b="1" dirty="0">
                <a:solidFill>
                  <a:schemeClr val="accent1">
                    <a:lumMod val="75000"/>
                  </a:schemeClr>
                </a:solidFill>
                <a:latin typeface="Maiandra GD" panose="020E0502030308020204" pitchFamily="34" charset="0"/>
              </a:rPr>
              <a:t>xi.</a:t>
            </a:r>
            <a:r>
              <a:rPr lang="en-US" b="1" dirty="0">
                <a:solidFill>
                  <a:schemeClr val="tx1"/>
                </a:solidFill>
                <a:latin typeface="Maiandra GD" panose="020E0502030308020204" pitchFamily="34" charset="0"/>
              </a:rPr>
              <a:t>	Outside interests</a:t>
            </a:r>
            <a:r>
              <a:rPr lang="en-US" dirty="0">
                <a:solidFill>
                  <a:schemeClr val="tx1"/>
                </a:solidFill>
                <a:latin typeface="Maiandra GD" panose="020E0502030308020204" pitchFamily="34" charset="0"/>
              </a:rPr>
              <a:t>: Advocates practicing other professions must 	prevent conflicts and uphold integrity.</a:t>
            </a:r>
          </a:p>
          <a:p>
            <a:pPr marL="62865" indent="0" algn="just">
              <a:buNone/>
            </a:pPr>
            <a:r>
              <a:rPr lang="en-US" b="1" dirty="0">
                <a:solidFill>
                  <a:schemeClr val="accent1">
                    <a:lumMod val="75000"/>
                  </a:schemeClr>
                </a:solidFill>
                <a:latin typeface="Maiandra GD" panose="020E0502030308020204" pitchFamily="34" charset="0"/>
              </a:rPr>
              <a:t>xii.</a:t>
            </a:r>
            <a:r>
              <a:rPr lang="en-US" b="1" dirty="0">
                <a:solidFill>
                  <a:schemeClr val="tx1"/>
                </a:solidFill>
                <a:latin typeface="Maiandra GD" panose="020E0502030308020204" pitchFamily="34" charset="0"/>
              </a:rPr>
              <a:t>	Honesty and integrity: </a:t>
            </a:r>
            <a:r>
              <a:rPr lang="en-US" dirty="0">
                <a:solidFill>
                  <a:schemeClr val="tx1"/>
                </a:solidFill>
                <a:latin typeface="Maiandra GD" panose="020E0502030308020204" pitchFamily="34" charset="0"/>
              </a:rPr>
              <a:t>Advocate must uphold utmost honesty and 	integrity with clients, court, colleagues, and public.</a:t>
            </a:r>
          </a:p>
          <a:p>
            <a:endParaRPr lang="en-US" dirty="0"/>
          </a:p>
        </p:txBody>
      </p:sp>
    </p:spTree>
    <p:extLst>
      <p:ext uri="{BB962C8B-B14F-4D97-AF65-F5344CB8AC3E}">
        <p14:creationId xmlns:p14="http://schemas.microsoft.com/office/powerpoint/2010/main" val="618489185"/>
      </p:ext>
    </p:extLst>
  </p:cSld>
  <p:clrMapOvr>
    <a:masterClrMapping/>
  </p:clrMapOvr>
  <p:transition spd="slow">
    <p:wheel spokes="1"/>
  </p:transition>
</p:sld>
</file>

<file path=ppt/theme/theme1.xml><?xml version="1.0" encoding="utf-8"?>
<a:theme xmlns:a="http://schemas.openxmlformats.org/drawingml/2006/main" name="Parallax">
  <a:themeElements>
    <a:clrScheme name="Yellow Orange">
      <a:dk1>
        <a:srgbClr val="000000"/>
      </a:dk1>
      <a:lt1>
        <a:srgbClr val="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6669</TotalTime>
  <Words>1399</Words>
  <Application>Microsoft Office PowerPoint</Application>
  <PresentationFormat>Widescreen</PresentationFormat>
  <Paragraphs>186</Paragraphs>
  <Slides>20</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Maiandra GD</vt:lpstr>
      <vt:lpstr>Overlock</vt:lpstr>
      <vt:lpstr>Times New Roman</vt:lpstr>
      <vt:lpstr>Corbel</vt:lpstr>
      <vt:lpstr>Yu Mincho</vt:lpstr>
      <vt:lpstr>Arial</vt:lpstr>
      <vt:lpstr>Calibri</vt:lpstr>
      <vt:lpstr>Wingdings</vt:lpstr>
      <vt:lpstr>Parallax</vt:lpstr>
      <vt:lpstr>    REPUBLIC OF KENYA OFFICE OF THE ATTORNEY GENERAL &amp; DEPARTMENT OF JUSTICE ADVOCATES COMPLAINTS COMMISSION (ACC)  </vt:lpstr>
      <vt:lpstr>PART 1: PROFESSIONAL MISCONDUCT   PRESENTED BY: COMM. PATRICK MURIUKI </vt:lpstr>
      <vt:lpstr>The Legal Profession</vt:lpstr>
      <vt:lpstr>Characteristic of a Profession</vt:lpstr>
      <vt:lpstr>PowerPoint Presentation</vt:lpstr>
      <vt:lpstr>Professional Misconduct </vt:lpstr>
      <vt:lpstr>Professional Misconduct Under The Advocates Act  </vt:lpstr>
      <vt:lpstr>Professional Misconduct Under The SOPPEC  </vt:lpstr>
      <vt:lpstr>Professional Misconduct Under The SOPPEC</vt:lpstr>
      <vt:lpstr>Remedies for Professional Misconduct</vt:lpstr>
      <vt:lpstr>PowerPoint Presentation</vt:lpstr>
      <vt:lpstr>PART 2: PROFESSIONAL NEGLIGENCE   PRESENTED BY: PROF. COLLINS ODOTE (COMMISSIONER)</vt:lpstr>
      <vt:lpstr>Professional Negligence</vt:lpstr>
      <vt:lpstr>Elements of Professional Negligence</vt:lpstr>
      <vt:lpstr>Remedies for Professional Negligence</vt:lpstr>
      <vt:lpstr> Advocates (Professional Indemnity) Regulations 2004 </vt:lpstr>
      <vt:lpstr>Professional Misconduct and Negligence Distinguished</vt:lpstr>
      <vt:lpstr>The Thin Line Between  Professional Misconduct and Negligence</vt:lpstr>
      <vt:lpstr>Cont…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THE ADVOCATES DISCIPLINARY PROCESS IN KENYA   Advocates Complaints Commission (ACC)   Office of The Attorney General &amp;  Department of Justice</dc:title>
  <dc:creator>frankline bandi</dc:creator>
  <cp:lastModifiedBy>Peter Gwaro</cp:lastModifiedBy>
  <cp:revision>202</cp:revision>
  <cp:lastPrinted>2022-10-19T06:42:26Z</cp:lastPrinted>
  <dcterms:created xsi:type="dcterms:W3CDTF">2022-09-14T02:14:29Z</dcterms:created>
  <dcterms:modified xsi:type="dcterms:W3CDTF">2023-08-30T13:35:39Z</dcterms:modified>
</cp:coreProperties>
</file>